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 id="2147483673" r:id="rId3"/>
  </p:sldMasterIdLst>
  <p:notesMasterIdLst>
    <p:notesMasterId r:id="rId9"/>
  </p:notesMasterIdLst>
  <p:sldIdLst>
    <p:sldId id="871" r:id="rId4"/>
    <p:sldId id="872" r:id="rId5"/>
    <p:sldId id="873" r:id="rId6"/>
    <p:sldId id="874" r:id="rId7"/>
    <p:sldId id="3823" r:id="rId8"/>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1214C9-74A6-2D48-AFF7-032F05376E2D}" v="1" dt="2025-02-27T05:54:14.19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54"/>
  </p:normalViewPr>
  <p:slideViewPr>
    <p:cSldViewPr snapToGrid="0">
      <p:cViewPr varScale="1">
        <p:scale>
          <a:sx n="104" d="100"/>
          <a:sy n="104" d="100"/>
        </p:scale>
        <p:origin x="89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els Stöber" userId="9d637226-4ad5-45e6-8a9a-806889aa04f7" providerId="ADAL" clId="{CA1214C9-74A6-2D48-AFF7-032F05376E2D}"/>
    <pc:docChg chg="addSld modSld">
      <pc:chgData name="Niels Stöber" userId="9d637226-4ad5-45e6-8a9a-806889aa04f7" providerId="ADAL" clId="{CA1214C9-74A6-2D48-AFF7-032F05376E2D}" dt="2025-02-27T05:54:14.190" v="0"/>
      <pc:docMkLst>
        <pc:docMk/>
      </pc:docMkLst>
      <pc:sldChg chg="add">
        <pc:chgData name="Niels Stöber" userId="9d637226-4ad5-45e6-8a9a-806889aa04f7" providerId="ADAL" clId="{CA1214C9-74A6-2D48-AFF7-032F05376E2D}" dt="2025-02-27T05:54:14.190" v="0"/>
        <pc:sldMkLst>
          <pc:docMk/>
          <pc:sldMk cId="944630875" sldId="382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B86900-5B29-B84C-B119-8498A0F41989}" type="datetimeFigureOut">
              <a:rPr lang="sv-SE" smtClean="0"/>
              <a:t>2025-02-27</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B03B7F-98D6-554A-9C88-12E010D5875B}" type="slidenum">
              <a:rPr lang="sv-SE" smtClean="0"/>
              <a:t>‹#›</a:t>
            </a:fld>
            <a:endParaRPr lang="sv-SE"/>
          </a:p>
        </p:txBody>
      </p:sp>
    </p:spTree>
    <p:extLst>
      <p:ext uri="{BB962C8B-B14F-4D97-AF65-F5344CB8AC3E}">
        <p14:creationId xmlns:p14="http://schemas.microsoft.com/office/powerpoint/2010/main" val="39975338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I den här workshopen ska ni prata om och ta fram spelregler för ert samarbete sinsemellan. </a:t>
            </a:r>
          </a:p>
        </p:txBody>
      </p:sp>
      <p:sp>
        <p:nvSpPr>
          <p:cNvPr id="4" name="Platshållare för bildnummer 3"/>
          <p:cNvSpPr>
            <a:spLocks noGrp="1"/>
          </p:cNvSpPr>
          <p:nvPr>
            <p:ph type="sldNum" sz="quarter" idx="5"/>
          </p:nvPr>
        </p:nvSpPr>
        <p:spPr/>
        <p:txBody>
          <a:bodyPr/>
          <a:lstStyle/>
          <a:p>
            <a:fld id="{11B03B7F-98D6-554A-9C88-12E010D5875B}" type="slidenum">
              <a:rPr lang="sv-SE" smtClean="0"/>
              <a:t>1</a:t>
            </a:fld>
            <a:endParaRPr lang="sv-SE"/>
          </a:p>
        </p:txBody>
      </p:sp>
    </p:spTree>
    <p:extLst>
      <p:ext uri="{BB962C8B-B14F-4D97-AF65-F5344CB8AC3E}">
        <p14:creationId xmlns:p14="http://schemas.microsoft.com/office/powerpoint/2010/main" val="1466337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722313"/>
            <a:ext cx="2613025" cy="1470025"/>
          </a:xfrm>
        </p:spPr>
      </p:sp>
      <p:sp>
        <p:nvSpPr>
          <p:cNvPr id="3" name="Platshållare för anteckningar 2"/>
          <p:cNvSpPr>
            <a:spLocks noGrp="1"/>
          </p:cNvSpPr>
          <p:nvPr>
            <p:ph type="body" idx="1"/>
          </p:nvPr>
        </p:nvSpPr>
        <p:spPr>
          <a:xfrm>
            <a:off x="685800" y="2471351"/>
            <a:ext cx="5486400" cy="5529649"/>
          </a:xfrm>
        </p:spPr>
        <p:txBody>
          <a:bodyPr/>
          <a:lstStyle/>
          <a:p>
            <a:r>
              <a:rPr lang="sv-SE" sz="1200" dirty="0">
                <a:latin typeface="Calibri" panose="020F0502020204030204" pitchFamily="34" charset="0"/>
                <a:cs typeface="Calibri" panose="020F0502020204030204" pitchFamily="34" charset="0"/>
              </a:rPr>
              <a:t>Den här workshopen ska handla om förhållnings- eller spelregler:</a:t>
            </a:r>
            <a:r>
              <a:rPr lang="sv-SE" sz="1200" b="1" dirty="0">
                <a:solidFill>
                  <a:schemeClr val="accent1"/>
                </a:solidFill>
                <a:latin typeface="Calibri" panose="020F0502020204030204" pitchFamily="34" charset="0"/>
                <a:cs typeface="Calibri" panose="020F0502020204030204" pitchFamily="34" charset="0"/>
              </a:rPr>
              <a:t> </a:t>
            </a:r>
            <a:r>
              <a:rPr kumimoji="0" lang="sv-SE" sz="12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Hur ska vi bemöta och samarbete med varandra för att nå våra mål?</a:t>
            </a:r>
            <a:br>
              <a:rPr kumimoji="0" lang="sv-SE" sz="12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br>
            <a:endParaRPr lang="sv-SE" b="0" i="0" u="none" strike="noStrike" kern="1200" baseline="0" dirty="0">
              <a:solidFill>
                <a:schemeClr val="dk1"/>
              </a:solidFill>
              <a:latin typeface="Calibri" panose="020F0502020204030204" pitchFamily="34" charset="0"/>
              <a:ea typeface="+mn-ea"/>
              <a:cs typeface="Calibri" panose="020F0502020204030204" pitchFamily="34" charset="0"/>
            </a:endParaRPr>
          </a:p>
          <a:p>
            <a:r>
              <a:rPr lang="sv-SE" b="0" i="0" u="none" strike="noStrike" kern="1200" baseline="0" dirty="0">
                <a:solidFill>
                  <a:schemeClr val="dk1"/>
                </a:solidFill>
                <a:latin typeface="Calibri" panose="020F0502020204030204" pitchFamily="34" charset="0"/>
                <a:ea typeface="+mn-ea"/>
                <a:cs typeface="Calibri" panose="020F0502020204030204" pitchFamily="34" charset="0"/>
              </a:rPr>
              <a:t>Alla grupper har normer eller spelregler, men oftast är det inget explicit som vi har kommit överens om – det är bara så.</a:t>
            </a:r>
          </a:p>
          <a:p>
            <a:endParaRPr lang="sv-SE" b="0" i="0" u="none" strike="noStrike" kern="1200" baseline="0" dirty="0">
              <a:solidFill>
                <a:schemeClr val="dk1"/>
              </a:solidFill>
              <a:latin typeface="Calibri" panose="020F0502020204030204" pitchFamily="34" charset="0"/>
              <a:ea typeface="+mn-ea"/>
              <a:cs typeface="Calibri" panose="020F0502020204030204" pitchFamily="34" charset="0"/>
            </a:endParaRPr>
          </a:p>
          <a:p>
            <a:r>
              <a:rPr lang="sv-SE" b="0" i="0" u="none" strike="noStrike" kern="1200" baseline="0" dirty="0">
                <a:solidFill>
                  <a:schemeClr val="dk1"/>
                </a:solidFill>
                <a:latin typeface="Calibri" panose="020F0502020204030204" pitchFamily="34" charset="0"/>
                <a:ea typeface="+mn-ea"/>
                <a:cs typeface="Calibri" panose="020F0502020204030204" pitchFamily="34" charset="0"/>
              </a:rPr>
              <a:t>Och när vi har strukturer som är inte accepterade av alla – då leder det till subjektiva tolkningar av vad som är rätt eller fel, störande eller inte.</a:t>
            </a:r>
          </a:p>
          <a:p>
            <a:endParaRPr lang="sv-SE" b="0" i="0" u="none" strike="noStrike" kern="1200" baseline="0" dirty="0">
              <a:solidFill>
                <a:schemeClr val="dk1"/>
              </a:solidFill>
              <a:latin typeface="Calibri" panose="020F0502020204030204" pitchFamily="34" charset="0"/>
              <a:ea typeface="+mn-ea"/>
              <a:cs typeface="Calibri" panose="020F0502020204030204" pitchFamily="34" charset="0"/>
            </a:endParaRPr>
          </a:p>
          <a:p>
            <a:r>
              <a:rPr lang="sv-SE" b="0" i="0" u="none" strike="noStrike" kern="1200" baseline="0" dirty="0">
                <a:solidFill>
                  <a:schemeClr val="dk1"/>
                </a:solidFill>
                <a:latin typeface="Calibri" panose="020F0502020204030204" pitchFamily="34" charset="0"/>
                <a:ea typeface="+mn-ea"/>
                <a:cs typeface="Calibri" panose="020F0502020204030204" pitchFamily="34" charset="0"/>
              </a:rPr>
              <a:t>Är det ok att komma till ett möte 2 minuter sent? Är det ok om det händer hela tiden? </a:t>
            </a:r>
          </a:p>
          <a:p>
            <a:endParaRPr lang="sv-SE" b="0" i="0" u="none" strike="noStrike" kern="1200" baseline="0" dirty="0">
              <a:solidFill>
                <a:schemeClr val="dk1"/>
              </a:solidFill>
              <a:latin typeface="Calibri" panose="020F0502020204030204" pitchFamily="34" charset="0"/>
              <a:ea typeface="+mn-ea"/>
              <a:cs typeface="Calibri" panose="020F0502020204030204" pitchFamily="34" charset="0"/>
            </a:endParaRPr>
          </a:p>
          <a:p>
            <a:r>
              <a:rPr lang="sv-SE" b="0" i="0" u="none" strike="noStrike" kern="1200" baseline="0" dirty="0">
                <a:solidFill>
                  <a:schemeClr val="dk1"/>
                </a:solidFill>
                <a:latin typeface="Calibri" panose="020F0502020204030204" pitchFamily="34" charset="0"/>
                <a:ea typeface="+mn-ea"/>
                <a:cs typeface="Calibri" panose="020F0502020204030204" pitchFamily="34" charset="0"/>
              </a:rPr>
              <a:t>Och eftersom gruppens dynamik och framgång är alla medlemmarnas ansvar – så är det viktigt att alla kan godta de normer eller förhållningsregler som finns.</a:t>
            </a:r>
          </a:p>
          <a:p>
            <a:endParaRPr lang="sv-SE" b="0" i="0" u="none" strike="noStrike" kern="1200" baseline="0" dirty="0">
              <a:solidFill>
                <a:schemeClr val="dk1"/>
              </a:solidFill>
              <a:latin typeface="Calibri" panose="020F0502020204030204" pitchFamily="34" charset="0"/>
              <a:ea typeface="+mn-ea"/>
              <a:cs typeface="Calibri" panose="020F0502020204030204" pitchFamily="34" charset="0"/>
            </a:endParaRPr>
          </a:p>
          <a:p>
            <a:r>
              <a:rPr lang="sv-SE" b="0" i="0" u="none" strike="noStrike" kern="1200" baseline="0" dirty="0">
                <a:solidFill>
                  <a:schemeClr val="dk1"/>
                </a:solidFill>
                <a:latin typeface="Calibri" panose="020F0502020204030204" pitchFamily="34" charset="0"/>
                <a:ea typeface="+mn-ea"/>
                <a:cs typeface="Calibri" panose="020F0502020204030204" pitchFamily="34" charset="0"/>
              </a:rPr>
              <a:t>Så vad är en bra spelregel?</a:t>
            </a:r>
          </a:p>
          <a:p>
            <a:endParaRPr lang="sv-SE" b="0" i="0" u="none" strike="noStrike" kern="1200" baseline="0" dirty="0">
              <a:solidFill>
                <a:schemeClr val="dk1"/>
              </a:solidFill>
              <a:latin typeface="Calibri" panose="020F0502020204030204" pitchFamily="34" charset="0"/>
              <a:ea typeface="+mn-ea"/>
              <a:cs typeface="Calibri" panose="020F0502020204030204" pitchFamily="34" charset="0"/>
            </a:endParaRP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B9D528A-EE2A-4FDC-8B16-2A099095F9C1}"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751032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2889250" cy="1625600"/>
          </a:xfrm>
        </p:spPr>
      </p:sp>
      <p:sp>
        <p:nvSpPr>
          <p:cNvPr id="3" name="Platshållare för anteckningar 2"/>
          <p:cNvSpPr>
            <a:spLocks noGrp="1"/>
          </p:cNvSpPr>
          <p:nvPr>
            <p:ph type="body" idx="1"/>
          </p:nvPr>
        </p:nvSpPr>
        <p:spPr>
          <a:xfrm>
            <a:off x="685800" y="2928551"/>
            <a:ext cx="5486400" cy="5072449"/>
          </a:xfrm>
        </p:spPr>
        <p:txBody>
          <a:bodyPr/>
          <a:lstStyle/>
          <a:p>
            <a:r>
              <a:rPr lang="sv-SE" dirty="0">
                <a:latin typeface="Calibri" panose="020F0502020204030204" pitchFamily="34" charset="0"/>
                <a:cs typeface="Calibri" panose="020F0502020204030204" pitchFamily="34" charset="0"/>
              </a:rPr>
              <a:t>Förutom att alla ska vara överens, finns det några andra saker att tänka på. </a:t>
            </a:r>
          </a:p>
          <a:p>
            <a:endParaRPr lang="sv-SE" dirty="0">
              <a:latin typeface="Calibri" panose="020F0502020204030204" pitchFamily="34" charset="0"/>
              <a:cs typeface="Calibri" panose="020F0502020204030204" pitchFamily="34" charset="0"/>
            </a:endParaRPr>
          </a:p>
          <a:p>
            <a:r>
              <a:rPr lang="sv-SE" dirty="0">
                <a:latin typeface="Calibri" panose="020F0502020204030204" pitchFamily="34" charset="0"/>
                <a:cs typeface="Calibri" panose="020F0502020204030204" pitchFamily="34" charset="0"/>
              </a:rPr>
              <a:t>Vi vill vara så specifikt och konkret som möjligt och fokusera på beteende som visas – alltså hur vi gör.</a:t>
            </a:r>
          </a:p>
          <a:p>
            <a:endParaRPr lang="sv-SE" dirty="0">
              <a:latin typeface="Calibri" panose="020F0502020204030204" pitchFamily="34" charset="0"/>
              <a:cs typeface="Calibri" panose="020F0502020204030204" pitchFamily="34" charset="0"/>
            </a:endParaRPr>
          </a:p>
          <a:p>
            <a:r>
              <a:rPr lang="sv-SE" dirty="0">
                <a:latin typeface="Calibri" panose="020F0502020204030204" pitchFamily="34" charset="0"/>
                <a:cs typeface="Calibri" panose="020F0502020204030204" pitchFamily="34" charset="0"/>
              </a:rPr>
              <a:t>Det hjälper oss att komma förbi individuella eller subjektiva tolkningar.</a:t>
            </a:r>
          </a:p>
          <a:p>
            <a:endParaRPr lang="sv-SE" dirty="0">
              <a:latin typeface="Calibri" panose="020F0502020204030204" pitchFamily="34" charset="0"/>
              <a:cs typeface="Calibri" panose="020F0502020204030204" pitchFamily="34" charset="0"/>
            </a:endParaRPr>
          </a:p>
          <a:p>
            <a:r>
              <a:rPr lang="sv-SE" dirty="0">
                <a:latin typeface="Calibri" panose="020F0502020204030204" pitchFamily="34" charset="0"/>
                <a:cs typeface="Calibri" panose="020F0502020204030204" pitchFamily="34" charset="0"/>
              </a:rPr>
              <a:t>Här finns två exempel: ett konkret och ett allmänt och abstrakt:</a:t>
            </a:r>
          </a:p>
          <a:p>
            <a:endParaRPr lang="sv-SE" i="1" dirty="0"/>
          </a:p>
          <a:p>
            <a:pPr marL="0" indent="0">
              <a:buNone/>
            </a:pPr>
            <a:r>
              <a:rPr lang="sv-SE" i="1" dirty="0"/>
              <a:t>Alla hälsar på morgonen” </a:t>
            </a:r>
            <a:r>
              <a:rPr lang="sv-SE" dirty="0"/>
              <a:t>(konkret)</a:t>
            </a:r>
          </a:p>
          <a:p>
            <a:pPr marL="0" indent="0">
              <a:buNone/>
            </a:pPr>
            <a:r>
              <a:rPr lang="sv-SE" i="1" dirty="0"/>
              <a:t>”Vi är alltid artiga mot varandra” </a:t>
            </a:r>
            <a:r>
              <a:rPr lang="sv-SE" dirty="0"/>
              <a:t>(allmänt och abstrakt)</a:t>
            </a:r>
            <a:endParaRPr lang="sv-SE" dirty="0">
              <a:latin typeface="Calibri" panose="020F0502020204030204" pitchFamily="34" charset="0"/>
              <a:cs typeface="Calibri" panose="020F0502020204030204" pitchFamily="34" charset="0"/>
            </a:endParaRPr>
          </a:p>
          <a:p>
            <a:endParaRPr lang="sv-SE" dirty="0">
              <a:latin typeface="Calibri" panose="020F0502020204030204" pitchFamily="34" charset="0"/>
              <a:cs typeface="Calibri" panose="020F0502020204030204" pitchFamily="34" charset="0"/>
            </a:endParaRPr>
          </a:p>
          <a:p>
            <a:r>
              <a:rPr lang="sv-SE" dirty="0">
                <a:latin typeface="Calibri" panose="020F0502020204030204" pitchFamily="34" charset="0"/>
                <a:cs typeface="Calibri" panose="020F0502020204030204" pitchFamily="34" charset="0"/>
              </a:rPr>
              <a:t>Kanske inte just aktuella spelregler för er men ett bra exempel. </a:t>
            </a:r>
          </a:p>
          <a:p>
            <a:endParaRPr lang="sv-SE" dirty="0">
              <a:latin typeface="Calibri" panose="020F0502020204030204" pitchFamily="34" charset="0"/>
              <a:cs typeface="Calibri" panose="020F0502020204030204" pitchFamily="34" charset="0"/>
            </a:endParaRPr>
          </a:p>
          <a:p>
            <a:r>
              <a:rPr lang="sv-SE" dirty="0">
                <a:latin typeface="Calibri" panose="020F0502020204030204" pitchFamily="34" charset="0"/>
                <a:cs typeface="Calibri" panose="020F0502020204030204" pitchFamily="34" charset="0"/>
              </a:rPr>
              <a:t>Ibland är det svårt att veta om en spelregel relaterar till ett verkligt beteende eller inte. Då kan man ställa kontrollfrågan: ”Märker vi om det händer eller om det inte händer?”</a:t>
            </a:r>
          </a:p>
          <a:p>
            <a:endParaRPr lang="sv-SE" dirty="0">
              <a:latin typeface="Calibri" panose="020F0502020204030204" pitchFamily="34" charset="0"/>
              <a:cs typeface="Calibri" panose="020F0502020204030204" pitchFamily="34" charset="0"/>
            </a:endParaRPr>
          </a:p>
          <a:p>
            <a:r>
              <a:rPr lang="sv-SE" dirty="0">
                <a:latin typeface="Calibri" panose="020F0502020204030204" pitchFamily="34" charset="0"/>
                <a:cs typeface="Calibri" panose="020F0502020204030204" pitchFamily="34" charset="0"/>
              </a:rPr>
              <a:t>Om vi inte märker att det händer då är det ingen bra spelregel. </a:t>
            </a: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B9D528A-EE2A-4FDC-8B16-2A099095F9C1}"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322988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508000" y="412750"/>
            <a:ext cx="3592513" cy="2020888"/>
          </a:xfrm>
        </p:spPr>
      </p:sp>
      <p:sp>
        <p:nvSpPr>
          <p:cNvPr id="3" name="Platshållare för anteckningar 2"/>
          <p:cNvSpPr>
            <a:spLocks noGrp="1"/>
          </p:cNvSpPr>
          <p:nvPr>
            <p:ph type="body" idx="1"/>
          </p:nvPr>
        </p:nvSpPr>
        <p:spPr>
          <a:xfrm>
            <a:off x="680085" y="2619632"/>
            <a:ext cx="5440680" cy="4979773"/>
          </a:xfrm>
        </p:spPr>
        <p:txBody>
          <a:bodyPr/>
          <a:lstStyle/>
          <a:p>
            <a:r>
              <a:rPr lang="sv-SE" dirty="0">
                <a:latin typeface="Calibri" panose="020F0502020204030204" pitchFamily="34" charset="0"/>
                <a:cs typeface="Calibri" panose="020F0502020204030204" pitchFamily="34" charset="0"/>
              </a:rPr>
              <a:t>Övningen heter ”Fyra ord” men ni ska göra det lite annorlunda. För den behöver ni post-it lappar eller andra papper och pennor.</a:t>
            </a:r>
          </a:p>
          <a:p>
            <a:endParaRPr lang="sv-SE" dirty="0">
              <a:latin typeface="Calibri" panose="020F0502020204030204" pitchFamily="34" charset="0"/>
              <a:cs typeface="Calibri" panose="020F0502020204030204" pitchFamily="34" charset="0"/>
            </a:endParaRPr>
          </a:p>
          <a:p>
            <a:r>
              <a:rPr lang="sv-SE" dirty="0">
                <a:latin typeface="Calibri" panose="020F0502020204030204" pitchFamily="34" charset="0"/>
                <a:cs typeface="Calibri" panose="020F0502020204030204" pitchFamily="34" charset="0"/>
              </a:rPr>
              <a:t>Så här går det till:</a:t>
            </a:r>
          </a:p>
          <a:p>
            <a:endParaRPr lang="sv-SE" dirty="0">
              <a:latin typeface="Calibri" panose="020F0502020204030204" pitchFamily="34" charset="0"/>
              <a:cs typeface="Calibri" panose="020F0502020204030204" pitchFamily="34" charset="0"/>
            </a:endParaRPr>
          </a:p>
          <a:p>
            <a:r>
              <a:rPr lang="sv-SE" dirty="0">
                <a:latin typeface="Calibri" panose="020F0502020204030204" pitchFamily="34" charset="0"/>
                <a:cs typeface="Calibri" panose="020F0502020204030204" pitchFamily="34" charset="0"/>
              </a:rPr>
              <a:t>Varje individ får 4 post-it lappar/pappersbitar och en penna.</a:t>
            </a:r>
          </a:p>
          <a:p>
            <a:endParaRPr lang="sv-SE" dirty="0">
              <a:latin typeface="Calibri" panose="020F0502020204030204" pitchFamily="34" charset="0"/>
              <a:cs typeface="Calibri" panose="020F0502020204030204" pitchFamily="34" charset="0"/>
            </a:endParaRPr>
          </a:p>
          <a:p>
            <a:r>
              <a:rPr lang="sv-SE" dirty="0">
                <a:latin typeface="Calibri" panose="020F0502020204030204" pitchFamily="34" charset="0"/>
                <a:cs typeface="Calibri" panose="020F0502020204030204" pitchFamily="34" charset="0"/>
              </a:rPr>
              <a:t>Som individ ska ni skriva ner fyra spelregler som ni tycker är viktiga för gruppen. Inte långa meningar- kort, koncist, specifikt, fokus på beteende. </a:t>
            </a:r>
          </a:p>
          <a:p>
            <a:endParaRPr lang="sv-SE" dirty="0">
              <a:latin typeface="Calibri" panose="020F0502020204030204" pitchFamily="34" charset="0"/>
              <a:cs typeface="Calibri" panose="020F0502020204030204" pitchFamily="34" charset="0"/>
            </a:endParaRPr>
          </a:p>
          <a:p>
            <a:r>
              <a:rPr lang="sv-SE" dirty="0">
                <a:latin typeface="Calibri" panose="020F0502020204030204" pitchFamily="34" charset="0"/>
                <a:cs typeface="Calibri" panose="020F0502020204030204" pitchFamily="34" charset="0"/>
              </a:rPr>
              <a:t>Sedan ska ni gå till en annan i gruppen och sedan ska ni berätta om era spelregler för varandra. Efter det ska ni komma överens om att spara 4 och kasta fyra.</a:t>
            </a:r>
          </a:p>
          <a:p>
            <a:endParaRPr lang="sv-SE" dirty="0">
              <a:latin typeface="Calibri" panose="020F0502020204030204" pitchFamily="34" charset="0"/>
              <a:cs typeface="Calibri" panose="020F0502020204030204" pitchFamily="34" charset="0"/>
            </a:endParaRPr>
          </a:p>
          <a:p>
            <a:r>
              <a:rPr lang="sv-SE" dirty="0">
                <a:latin typeface="Calibri" panose="020F0502020204030204" pitchFamily="34" charset="0"/>
                <a:cs typeface="Calibri" panose="020F0502020204030204" pitchFamily="34" charset="0"/>
              </a:rPr>
              <a:t>När ni har tagit bort fyra spelregler lägger ni/eller sätter upp dem på en särskild plats. </a:t>
            </a:r>
          </a:p>
          <a:p>
            <a:r>
              <a:rPr lang="sv-SE" dirty="0">
                <a:latin typeface="Calibri" panose="020F0502020204030204" pitchFamily="34" charset="0"/>
                <a:cs typeface="Calibri" panose="020F0502020204030204" pitchFamily="34" charset="0"/>
              </a:rPr>
              <a:t>Gör sedan om med en annan i gruppen där ni tar bort och behåller hälften av de regler som är kvar. Gör detta tills ni har 8-10 regler kvar i hela styrelsen. </a:t>
            </a:r>
          </a:p>
          <a:p>
            <a:endParaRPr lang="sv-SE" dirty="0">
              <a:latin typeface="Calibri" panose="020F0502020204030204" pitchFamily="34" charset="0"/>
              <a:cs typeface="Calibri" panose="020F0502020204030204" pitchFamily="34" charset="0"/>
            </a:endParaRPr>
          </a:p>
          <a:p>
            <a:r>
              <a:rPr lang="sv-SE" dirty="0">
                <a:latin typeface="Calibri" panose="020F0502020204030204" pitchFamily="34" charset="0"/>
                <a:cs typeface="Calibri" panose="020F0502020204030204" pitchFamily="34" charset="0"/>
              </a:rPr>
              <a:t>När det är gjort – titta först på de regler ni har valt att behålla. Läs upp dem för varandra.</a:t>
            </a:r>
          </a:p>
          <a:p>
            <a:endParaRPr lang="sv-SE" dirty="0">
              <a:latin typeface="Calibri" panose="020F0502020204030204" pitchFamily="34" charset="0"/>
              <a:cs typeface="Calibri" panose="020F0502020204030204" pitchFamily="34" charset="0"/>
            </a:endParaRPr>
          </a:p>
          <a:p>
            <a:r>
              <a:rPr lang="sv-SE" dirty="0">
                <a:latin typeface="Calibri" panose="020F0502020204030204" pitchFamily="34" charset="0"/>
                <a:cs typeface="Calibri" panose="020F0502020204030204" pitchFamily="34" charset="0"/>
              </a:rPr>
              <a:t>Titta sedan på vad ni har tagit bort.</a:t>
            </a:r>
          </a:p>
          <a:p>
            <a:endParaRPr lang="sv-SE" dirty="0">
              <a:latin typeface="Calibri" panose="020F0502020204030204" pitchFamily="34" charset="0"/>
              <a:cs typeface="Calibri" panose="020F0502020204030204" pitchFamily="34" charset="0"/>
            </a:endParaRPr>
          </a:p>
          <a:p>
            <a:r>
              <a:rPr lang="sv-SE" dirty="0">
                <a:latin typeface="Calibri" panose="020F0502020204030204" pitchFamily="34" charset="0"/>
                <a:cs typeface="Calibri" panose="020F0502020204030204" pitchFamily="34" charset="0"/>
              </a:rPr>
              <a:t>Diskutera i gruppen: </a:t>
            </a:r>
          </a:p>
          <a:p>
            <a:r>
              <a:rPr lang="sv-SE" dirty="0">
                <a:latin typeface="Calibri" panose="020F0502020204030204" pitchFamily="34" charset="0"/>
                <a:cs typeface="Calibri" panose="020F0502020204030204" pitchFamily="34" charset="0"/>
              </a:rPr>
              <a:t>Finns det någon regel ni vill behålla?</a:t>
            </a:r>
          </a:p>
          <a:p>
            <a:r>
              <a:rPr lang="sv-SE" dirty="0">
                <a:latin typeface="Calibri" panose="020F0502020204030204" pitchFamily="34" charset="0"/>
                <a:cs typeface="Calibri" panose="020F0502020204030204" pitchFamily="34" charset="0"/>
              </a:rPr>
              <a:t>Saknas något bland de regler ni har valt ut?</a:t>
            </a:r>
          </a:p>
          <a:p>
            <a:endParaRPr lang="sv-SE" dirty="0">
              <a:latin typeface="Calibri" panose="020F0502020204030204" pitchFamily="34" charset="0"/>
              <a:cs typeface="Calibri" panose="020F0502020204030204" pitchFamily="34" charset="0"/>
            </a:endParaRPr>
          </a:p>
          <a:p>
            <a:r>
              <a:rPr lang="sv-SE" dirty="0">
                <a:latin typeface="Calibri" panose="020F0502020204030204" pitchFamily="34" charset="0"/>
                <a:cs typeface="Calibri" panose="020F0502020204030204" pitchFamily="34" charset="0"/>
              </a:rPr>
              <a:t>Är de konkret och specifikt nog? Behöver vi omformulera några?</a:t>
            </a:r>
          </a:p>
          <a:p>
            <a:endParaRPr lang="sv-SE" dirty="0">
              <a:latin typeface="Calibri" panose="020F0502020204030204" pitchFamily="34" charset="0"/>
              <a:cs typeface="Calibri" panose="020F0502020204030204" pitchFamily="34" charset="0"/>
            </a:endParaRPr>
          </a:p>
          <a:p>
            <a:r>
              <a:rPr lang="sv-SE" dirty="0">
                <a:latin typeface="Calibri" panose="020F0502020204030204" pitchFamily="34" charset="0"/>
                <a:cs typeface="Calibri" panose="020F0502020204030204" pitchFamily="34" charset="0"/>
              </a:rPr>
              <a:t>Efter det har ni era spelregler! Skriv gärna upp dessa och dela med hela styrelsen. Detta är er grund för hur ni vill bete er mot varandra och en väldigt bra grund för ett bra styrelsearbete. </a:t>
            </a:r>
          </a:p>
          <a:p>
            <a:endParaRPr lang="sv-SE" dirty="0">
              <a:latin typeface="Calibri" panose="020F0502020204030204" pitchFamily="34" charset="0"/>
              <a:cs typeface="Calibri" panose="020F0502020204030204" pitchFamily="34" charset="0"/>
            </a:endParaRPr>
          </a:p>
          <a:p>
            <a:endParaRPr lang="sv-SE" dirty="0">
              <a:latin typeface="Calibri" panose="020F0502020204030204" pitchFamily="34" charset="0"/>
              <a:cs typeface="Calibri" panose="020F0502020204030204" pitchFamily="34" charset="0"/>
            </a:endParaRPr>
          </a:p>
          <a:p>
            <a:endParaRPr lang="sv-SE" dirty="0">
              <a:latin typeface="Calibri" panose="020F0502020204030204" pitchFamily="34" charset="0"/>
              <a:cs typeface="Calibri" panose="020F0502020204030204" pitchFamily="34" charset="0"/>
            </a:endParaRPr>
          </a:p>
          <a:p>
            <a:r>
              <a:rPr lang="sv-SE" dirty="0">
                <a:latin typeface="Calibri" panose="020F0502020204030204" pitchFamily="34" charset="0"/>
                <a:cs typeface="Calibri" panose="020F0502020204030204" pitchFamily="34" charset="0"/>
              </a:rPr>
              <a:t>(Diskussionsfrågor)</a:t>
            </a:r>
          </a:p>
          <a:p>
            <a:pPr marL="171450" indent="-171450">
              <a:buFont typeface="Arial" panose="020B0604020202020204" pitchFamily="34" charset="0"/>
              <a:buChar char="•"/>
            </a:pPr>
            <a:r>
              <a:rPr lang="sv-SE" dirty="0">
                <a:latin typeface="Calibri" panose="020F0502020204030204" pitchFamily="34" charset="0"/>
                <a:cs typeface="Calibri" panose="020F0502020204030204" pitchFamily="34" charset="0"/>
              </a:rPr>
              <a:t>Vad betyder det att vi har valt dessa 8 spelregler men vi har alla dessa andra tankar här borta? Vad kan vi lära oss av att dessa tankar också finns?</a:t>
            </a:r>
          </a:p>
          <a:p>
            <a:pPr marL="171450" indent="-171450">
              <a:buFont typeface="Arial" panose="020B0604020202020204" pitchFamily="34" charset="0"/>
              <a:buChar char="•"/>
            </a:pPr>
            <a:r>
              <a:rPr lang="sv-SE" dirty="0">
                <a:latin typeface="Calibri" panose="020F0502020204030204" pitchFamily="34" charset="0"/>
                <a:cs typeface="Calibri" panose="020F0502020204030204" pitchFamily="34" charset="0"/>
              </a:rPr>
              <a:t>Kan ni se hur det ofta finns många olika tankar som aldrig riktigt kommer fram men ändå påverkar oss och vår handling?</a:t>
            </a:r>
          </a:p>
          <a:p>
            <a:pPr marL="0" indent="0">
              <a:buFont typeface="Arial" panose="020B0604020202020204" pitchFamily="34" charset="0"/>
              <a:buNone/>
            </a:pPr>
            <a:endParaRPr lang="sv-SE" dirty="0">
              <a:latin typeface="Calibri" panose="020F0502020204030204" pitchFamily="34" charset="0"/>
              <a:cs typeface="Calibri" panose="020F0502020204030204" pitchFamily="34" charset="0"/>
            </a:endParaRPr>
          </a:p>
          <a:p>
            <a:pPr marL="0" indent="0">
              <a:buFont typeface="Arial" panose="020B0604020202020204" pitchFamily="34" charset="0"/>
              <a:buNone/>
            </a:pPr>
            <a:r>
              <a:rPr lang="sv-SE" dirty="0">
                <a:latin typeface="Calibri" panose="020F0502020204030204" pitchFamily="34" charset="0"/>
                <a:cs typeface="Calibri" panose="020F0502020204030204" pitchFamily="34" charset="0"/>
              </a:rPr>
              <a:t>Ok, nu har vi en sista bit som saknas när det gäller spelregler – vad är det?</a:t>
            </a:r>
          </a:p>
          <a:p>
            <a:pPr marL="0" indent="0">
              <a:buFont typeface="Arial" panose="020B0604020202020204" pitchFamily="34" charset="0"/>
              <a:buNone/>
            </a:pPr>
            <a:endParaRPr lang="sv-SE" dirty="0">
              <a:latin typeface="Calibri" panose="020F0502020204030204" pitchFamily="34" charset="0"/>
              <a:cs typeface="Calibri" panose="020F0502020204030204" pitchFamily="34" charset="0"/>
            </a:endParaRPr>
          </a:p>
          <a:p>
            <a:pPr marL="0" indent="0">
              <a:buFont typeface="Arial" panose="020B0604020202020204" pitchFamily="34" charset="0"/>
              <a:buNone/>
            </a:pPr>
            <a:r>
              <a:rPr lang="sv-SE" dirty="0">
                <a:latin typeface="Calibri" panose="020F0502020204030204" pitchFamily="34" charset="0"/>
                <a:cs typeface="Calibri" panose="020F0502020204030204" pitchFamily="34" charset="0"/>
              </a:rPr>
              <a:t>Hur gör vi när någon bryter mot våra nya normer?</a:t>
            </a:r>
          </a:p>
          <a:p>
            <a:pPr marL="0" indent="0">
              <a:buFont typeface="Arial" panose="020B0604020202020204" pitchFamily="34" charset="0"/>
              <a:buNone/>
            </a:pPr>
            <a:endParaRPr lang="sv-SE" dirty="0">
              <a:latin typeface="Calibri" panose="020F0502020204030204" pitchFamily="34" charset="0"/>
              <a:cs typeface="Calibri" panose="020F0502020204030204" pitchFamily="34" charset="0"/>
            </a:endParaRPr>
          </a:p>
          <a:p>
            <a:pPr marL="0" indent="0">
              <a:buFont typeface="Arial" panose="020B0604020202020204" pitchFamily="34" charset="0"/>
              <a:buNone/>
            </a:pPr>
            <a:r>
              <a:rPr lang="sv-SE" dirty="0">
                <a:latin typeface="Calibri" panose="020F0502020204030204" pitchFamily="34" charset="0"/>
                <a:cs typeface="Calibri" panose="020F0502020204030204" pitchFamily="34" charset="0"/>
              </a:rPr>
              <a:t>Gå igenom alla spelregler och fråga folk om det. Om det är trögt med svar – bikupor för att diskutera. Skriva ner några förslag och vi kan sedan diskutera i plenum.</a:t>
            </a:r>
          </a:p>
          <a:p>
            <a:pPr marL="0" indent="0">
              <a:buFont typeface="Arial" panose="020B0604020202020204" pitchFamily="34" charset="0"/>
              <a:buNone/>
            </a:pPr>
            <a:endParaRPr lang="sv-SE" dirty="0">
              <a:latin typeface="Calibri" panose="020F0502020204030204" pitchFamily="34" charset="0"/>
              <a:cs typeface="Calibri" panose="020F0502020204030204" pitchFamily="34" charset="0"/>
            </a:endParaRPr>
          </a:p>
          <a:p>
            <a:pPr marL="0" indent="0">
              <a:buFont typeface="Arial" panose="020B0604020202020204" pitchFamily="34" charset="0"/>
              <a:buNone/>
            </a:pPr>
            <a:r>
              <a:rPr lang="sv-SE" dirty="0">
                <a:latin typeface="Calibri" panose="020F0502020204030204" pitchFamily="34" charset="0"/>
                <a:cs typeface="Calibri" panose="020F0502020204030204" pitchFamily="34" charset="0"/>
              </a:rPr>
              <a:t>(Skriv ner alla svar på </a:t>
            </a:r>
            <a:r>
              <a:rPr lang="sv-SE" dirty="0" err="1">
                <a:latin typeface="Calibri" panose="020F0502020204030204" pitchFamily="34" charset="0"/>
                <a:cs typeface="Calibri" panose="020F0502020204030204" pitchFamily="34" charset="0"/>
              </a:rPr>
              <a:t>whiteboard</a:t>
            </a:r>
            <a:r>
              <a:rPr lang="sv-SE" dirty="0">
                <a:latin typeface="Calibri" panose="020F0502020204030204" pitchFamily="34" charset="0"/>
                <a:cs typeface="Calibri" panose="020F0502020204030204" pitchFamily="34" charset="0"/>
              </a:rPr>
              <a:t>.)</a:t>
            </a:r>
          </a:p>
          <a:p>
            <a:endParaRPr lang="sv-SE" dirty="0">
              <a:latin typeface="Calibri" panose="020F0502020204030204" pitchFamily="34" charset="0"/>
              <a:cs typeface="Calibri" panose="020F0502020204030204" pitchFamily="34" charset="0"/>
            </a:endParaRPr>
          </a:p>
          <a:p>
            <a:r>
              <a:rPr lang="sv-SE" dirty="0">
                <a:latin typeface="Calibri" panose="020F0502020204030204" pitchFamily="34" charset="0"/>
                <a:cs typeface="Calibri" panose="020F0502020204030204" pitchFamily="34" charset="0"/>
              </a:rPr>
              <a:t>Bra, nu har vi kommit överens om spelreglerna och hur vi ska hantera det när någon bryter mot reglerna. </a:t>
            </a:r>
          </a:p>
          <a:p>
            <a:endParaRPr lang="sv-SE" dirty="0">
              <a:latin typeface="Calibri" panose="020F0502020204030204" pitchFamily="34" charset="0"/>
              <a:cs typeface="Calibri" panose="020F0502020204030204" pitchFamily="34" charset="0"/>
            </a:endParaRPr>
          </a:p>
          <a:p>
            <a:r>
              <a:rPr lang="sv-SE" dirty="0">
                <a:latin typeface="Calibri" panose="020F0502020204030204" pitchFamily="34" charset="0"/>
                <a:cs typeface="Calibri" panose="020F0502020204030204" pitchFamily="34" charset="0"/>
              </a:rPr>
              <a:t>Påpeka en gång till att detta måste vara något som alla delar – ansvaret alltså.</a:t>
            </a: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B9D528A-EE2A-4FDC-8B16-2A099095F9C1}"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903883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8E50753-9E01-824D-98E1-09525B32317E}"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51092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E8290C6-B67D-2EC7-0366-533F7A29E499}"/>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D51395D9-ABE6-6546-A7E3-6E355213C1B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AF08A248-26E8-337C-2B00-3F7E0E35285A}"/>
              </a:ext>
            </a:extLst>
          </p:cNvPr>
          <p:cNvSpPr>
            <a:spLocks noGrp="1"/>
          </p:cNvSpPr>
          <p:nvPr>
            <p:ph type="dt" sz="half" idx="10"/>
          </p:nvPr>
        </p:nvSpPr>
        <p:spPr/>
        <p:txBody>
          <a:bodyPr/>
          <a:lstStyle/>
          <a:p>
            <a:fld id="{51D7B48D-BFBD-BB4A-ACB1-CDF23BDF553D}" type="datetimeFigureOut">
              <a:rPr lang="sv-SE" smtClean="0"/>
              <a:t>2025-02-27</a:t>
            </a:fld>
            <a:endParaRPr lang="sv-SE"/>
          </a:p>
        </p:txBody>
      </p:sp>
      <p:sp>
        <p:nvSpPr>
          <p:cNvPr id="5" name="Platshållare för sidfot 4">
            <a:extLst>
              <a:ext uri="{FF2B5EF4-FFF2-40B4-BE49-F238E27FC236}">
                <a16:creationId xmlns:a16="http://schemas.microsoft.com/office/drawing/2014/main" id="{3F54DBCE-D778-8596-B51E-2A98124D90F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4B6037DC-872B-26F2-D673-780593012E1A}"/>
              </a:ext>
            </a:extLst>
          </p:cNvPr>
          <p:cNvSpPr>
            <a:spLocks noGrp="1"/>
          </p:cNvSpPr>
          <p:nvPr>
            <p:ph type="sldNum" sz="quarter" idx="12"/>
          </p:nvPr>
        </p:nvSpPr>
        <p:spPr/>
        <p:txBody>
          <a:bodyPr/>
          <a:lstStyle/>
          <a:p>
            <a:fld id="{7933A93A-FEAA-D341-9D16-B6FF9256CE3F}" type="slidenum">
              <a:rPr lang="sv-SE" smtClean="0"/>
              <a:t>‹#›</a:t>
            </a:fld>
            <a:endParaRPr lang="sv-SE"/>
          </a:p>
        </p:txBody>
      </p:sp>
    </p:spTree>
    <p:extLst>
      <p:ext uri="{BB962C8B-B14F-4D97-AF65-F5344CB8AC3E}">
        <p14:creationId xmlns:p14="http://schemas.microsoft.com/office/powerpoint/2010/main" val="3636989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6DB101B-893A-721E-1132-3CB10F3D5F41}"/>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3246C01B-17FE-E4B2-3191-8165E5F4B37E}"/>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59382559-CCC6-D28C-3636-43F10396A6A9}"/>
              </a:ext>
            </a:extLst>
          </p:cNvPr>
          <p:cNvSpPr>
            <a:spLocks noGrp="1"/>
          </p:cNvSpPr>
          <p:nvPr>
            <p:ph type="dt" sz="half" idx="10"/>
          </p:nvPr>
        </p:nvSpPr>
        <p:spPr/>
        <p:txBody>
          <a:bodyPr/>
          <a:lstStyle/>
          <a:p>
            <a:fld id="{51D7B48D-BFBD-BB4A-ACB1-CDF23BDF553D}" type="datetimeFigureOut">
              <a:rPr lang="sv-SE" smtClean="0"/>
              <a:t>2025-02-27</a:t>
            </a:fld>
            <a:endParaRPr lang="sv-SE"/>
          </a:p>
        </p:txBody>
      </p:sp>
      <p:sp>
        <p:nvSpPr>
          <p:cNvPr id="5" name="Platshållare för sidfot 4">
            <a:extLst>
              <a:ext uri="{FF2B5EF4-FFF2-40B4-BE49-F238E27FC236}">
                <a16:creationId xmlns:a16="http://schemas.microsoft.com/office/drawing/2014/main" id="{7915EDD1-DDA4-A97A-649F-4D3FE6585B85}"/>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918551B4-FB72-0A3C-9546-E7A75AE92492}"/>
              </a:ext>
            </a:extLst>
          </p:cNvPr>
          <p:cNvSpPr>
            <a:spLocks noGrp="1"/>
          </p:cNvSpPr>
          <p:nvPr>
            <p:ph type="sldNum" sz="quarter" idx="12"/>
          </p:nvPr>
        </p:nvSpPr>
        <p:spPr/>
        <p:txBody>
          <a:bodyPr/>
          <a:lstStyle/>
          <a:p>
            <a:fld id="{7933A93A-FEAA-D341-9D16-B6FF9256CE3F}" type="slidenum">
              <a:rPr lang="sv-SE" smtClean="0"/>
              <a:t>‹#›</a:t>
            </a:fld>
            <a:endParaRPr lang="sv-SE"/>
          </a:p>
        </p:txBody>
      </p:sp>
    </p:spTree>
    <p:extLst>
      <p:ext uri="{BB962C8B-B14F-4D97-AF65-F5344CB8AC3E}">
        <p14:creationId xmlns:p14="http://schemas.microsoft.com/office/powerpoint/2010/main" val="18598168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A3FE8396-D084-7A4A-D5D7-917DD1E0EA6A}"/>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D8A11B76-7B00-3020-C91D-04F682CC1CE4}"/>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FCFD6EA-2AD1-C612-D382-7A010D5E8B4E}"/>
              </a:ext>
            </a:extLst>
          </p:cNvPr>
          <p:cNvSpPr>
            <a:spLocks noGrp="1"/>
          </p:cNvSpPr>
          <p:nvPr>
            <p:ph type="dt" sz="half" idx="10"/>
          </p:nvPr>
        </p:nvSpPr>
        <p:spPr/>
        <p:txBody>
          <a:bodyPr/>
          <a:lstStyle/>
          <a:p>
            <a:fld id="{51D7B48D-BFBD-BB4A-ACB1-CDF23BDF553D}" type="datetimeFigureOut">
              <a:rPr lang="sv-SE" smtClean="0"/>
              <a:t>2025-02-27</a:t>
            </a:fld>
            <a:endParaRPr lang="sv-SE"/>
          </a:p>
        </p:txBody>
      </p:sp>
      <p:sp>
        <p:nvSpPr>
          <p:cNvPr id="5" name="Platshållare för sidfot 4">
            <a:extLst>
              <a:ext uri="{FF2B5EF4-FFF2-40B4-BE49-F238E27FC236}">
                <a16:creationId xmlns:a16="http://schemas.microsoft.com/office/drawing/2014/main" id="{DEF4C318-755D-809E-A415-6E9BADA0B915}"/>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33A674B-AA05-F93B-6B11-45F9B735B406}"/>
              </a:ext>
            </a:extLst>
          </p:cNvPr>
          <p:cNvSpPr>
            <a:spLocks noGrp="1"/>
          </p:cNvSpPr>
          <p:nvPr>
            <p:ph type="sldNum" sz="quarter" idx="12"/>
          </p:nvPr>
        </p:nvSpPr>
        <p:spPr/>
        <p:txBody>
          <a:bodyPr/>
          <a:lstStyle/>
          <a:p>
            <a:fld id="{7933A93A-FEAA-D341-9D16-B6FF9256CE3F}" type="slidenum">
              <a:rPr lang="sv-SE" smtClean="0"/>
              <a:t>‹#›</a:t>
            </a:fld>
            <a:endParaRPr lang="sv-SE"/>
          </a:p>
        </p:txBody>
      </p:sp>
    </p:spTree>
    <p:extLst>
      <p:ext uri="{BB962C8B-B14F-4D97-AF65-F5344CB8AC3E}">
        <p14:creationId xmlns:p14="http://schemas.microsoft.com/office/powerpoint/2010/main" val="15786073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Rubrikbild Orangea">
    <p:bg>
      <p:bgPr>
        <a:solidFill>
          <a:schemeClr val="accent5"/>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F1F6EF5-56F4-4DFD-B3FF-E7301375B38D}"/>
              </a:ext>
            </a:extLst>
          </p:cNvPr>
          <p:cNvSpPr>
            <a:spLocks noGrp="1"/>
          </p:cNvSpPr>
          <p:nvPr>
            <p:ph type="ctrTitle"/>
          </p:nvPr>
        </p:nvSpPr>
        <p:spPr>
          <a:xfrm>
            <a:off x="720000" y="684000"/>
            <a:ext cx="10764000" cy="1152000"/>
          </a:xfrm>
        </p:spPr>
        <p:txBody>
          <a:bodyPr anchor="t"/>
          <a:lstStyle>
            <a:lvl1pPr algn="l">
              <a:defRPr sz="4000"/>
            </a:lvl1pPr>
          </a:lstStyle>
          <a:p>
            <a:r>
              <a:rPr lang="sv-SE"/>
              <a:t>Klicka här för att ändra mall för rubrikformat</a:t>
            </a:r>
          </a:p>
        </p:txBody>
      </p:sp>
      <p:sp>
        <p:nvSpPr>
          <p:cNvPr id="3" name="Underrubrik 2">
            <a:extLst>
              <a:ext uri="{FF2B5EF4-FFF2-40B4-BE49-F238E27FC236}">
                <a16:creationId xmlns:a16="http://schemas.microsoft.com/office/drawing/2014/main" id="{10DBD628-4CF2-4B44-B2EC-803E00634040}"/>
              </a:ext>
            </a:extLst>
          </p:cNvPr>
          <p:cNvSpPr>
            <a:spLocks noGrp="1"/>
          </p:cNvSpPr>
          <p:nvPr>
            <p:ph type="subTitle" idx="1"/>
          </p:nvPr>
        </p:nvSpPr>
        <p:spPr>
          <a:xfrm>
            <a:off x="720000" y="2016001"/>
            <a:ext cx="10764000" cy="648000"/>
          </a:xfrm>
        </p:spPr>
        <p:txBody>
          <a:bodyPr>
            <a:normAutofit/>
          </a:bodyPr>
          <a:lstStyle>
            <a:lvl1pPr marL="0" indent="0" algn="l">
              <a:buNone/>
              <a:defRPr sz="4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54FD9AA5-2DD3-4BB6-9F08-D06F05B5A267}"/>
              </a:ext>
            </a:extLst>
          </p:cNvPr>
          <p:cNvSpPr>
            <a:spLocks noGrp="1"/>
          </p:cNvSpPr>
          <p:nvPr>
            <p:ph type="dt" sz="half" idx="10"/>
          </p:nvPr>
        </p:nvSpPr>
        <p:spPr>
          <a:xfrm>
            <a:off x="720000" y="2891290"/>
            <a:ext cx="5399999" cy="504000"/>
          </a:xfrm>
        </p:spPr>
        <p:txBody>
          <a:bodyPr/>
          <a:lstStyle>
            <a:lvl1pPr>
              <a:defRPr sz="2800"/>
            </a:lvl1pPr>
          </a:lstStyle>
          <a:p>
            <a:fld id="{FC653E03-9333-4D6F-8487-07DA6904FEF7}" type="datetime1">
              <a:rPr lang="sv-SE" smtClean="0"/>
              <a:t>2025-02-27</a:t>
            </a:fld>
            <a:endParaRPr lang="sv-SE"/>
          </a:p>
        </p:txBody>
      </p:sp>
    </p:spTree>
    <p:extLst>
      <p:ext uri="{BB962C8B-B14F-4D97-AF65-F5344CB8AC3E}">
        <p14:creationId xmlns:p14="http://schemas.microsoft.com/office/powerpoint/2010/main" val="29203266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Rubrikbild Ljusgrön">
    <p:bg>
      <p:bgPr>
        <a:solidFill>
          <a:srgbClr val="D6E040"/>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F1F6EF5-56F4-4DFD-B3FF-E7301375B38D}"/>
              </a:ext>
            </a:extLst>
          </p:cNvPr>
          <p:cNvSpPr>
            <a:spLocks noGrp="1"/>
          </p:cNvSpPr>
          <p:nvPr>
            <p:ph type="ctrTitle"/>
          </p:nvPr>
        </p:nvSpPr>
        <p:spPr>
          <a:xfrm>
            <a:off x="720000" y="684000"/>
            <a:ext cx="10764000" cy="1152000"/>
          </a:xfrm>
        </p:spPr>
        <p:txBody>
          <a:bodyPr anchor="t"/>
          <a:lstStyle>
            <a:lvl1pPr algn="l">
              <a:defRPr sz="4000"/>
            </a:lvl1pPr>
          </a:lstStyle>
          <a:p>
            <a:r>
              <a:rPr lang="sv-SE"/>
              <a:t>Klicka här för att ändra mall för rubrikformat</a:t>
            </a:r>
          </a:p>
        </p:txBody>
      </p:sp>
      <p:sp>
        <p:nvSpPr>
          <p:cNvPr id="3" name="Underrubrik 2">
            <a:extLst>
              <a:ext uri="{FF2B5EF4-FFF2-40B4-BE49-F238E27FC236}">
                <a16:creationId xmlns:a16="http://schemas.microsoft.com/office/drawing/2014/main" id="{10DBD628-4CF2-4B44-B2EC-803E00634040}"/>
              </a:ext>
            </a:extLst>
          </p:cNvPr>
          <p:cNvSpPr>
            <a:spLocks noGrp="1"/>
          </p:cNvSpPr>
          <p:nvPr>
            <p:ph type="subTitle" idx="1"/>
          </p:nvPr>
        </p:nvSpPr>
        <p:spPr>
          <a:xfrm>
            <a:off x="720000" y="2016001"/>
            <a:ext cx="10764000" cy="648000"/>
          </a:xfrm>
        </p:spPr>
        <p:txBody>
          <a:bodyPr>
            <a:normAutofit/>
          </a:bodyPr>
          <a:lstStyle>
            <a:lvl1pPr marL="0" indent="0" algn="l">
              <a:buNone/>
              <a:defRPr sz="4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54FD9AA5-2DD3-4BB6-9F08-D06F05B5A267}"/>
              </a:ext>
            </a:extLst>
          </p:cNvPr>
          <p:cNvSpPr>
            <a:spLocks noGrp="1"/>
          </p:cNvSpPr>
          <p:nvPr>
            <p:ph type="dt" sz="half" idx="10"/>
          </p:nvPr>
        </p:nvSpPr>
        <p:spPr>
          <a:xfrm>
            <a:off x="720000" y="2891290"/>
            <a:ext cx="5399999" cy="504000"/>
          </a:xfrm>
        </p:spPr>
        <p:txBody>
          <a:bodyPr/>
          <a:lstStyle>
            <a:lvl1pPr>
              <a:defRPr sz="2800"/>
            </a:lvl1pPr>
          </a:lstStyle>
          <a:p>
            <a:fld id="{B3AB48E4-39FB-45D2-A504-CE30F0DAA1E9}" type="datetime1">
              <a:rPr lang="sv-SE" smtClean="0"/>
              <a:t>2025-02-27</a:t>
            </a:fld>
            <a:endParaRPr lang="sv-SE"/>
          </a:p>
        </p:txBody>
      </p:sp>
    </p:spTree>
    <p:extLst>
      <p:ext uri="{BB962C8B-B14F-4D97-AF65-F5344CB8AC3E}">
        <p14:creationId xmlns:p14="http://schemas.microsoft.com/office/powerpoint/2010/main" val="33232323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Rubrikbild Ljusgul">
    <p:bg>
      <p:bgPr>
        <a:solidFill>
          <a:srgbClr val="FFF9BF"/>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F1F6EF5-56F4-4DFD-B3FF-E7301375B38D}"/>
              </a:ext>
            </a:extLst>
          </p:cNvPr>
          <p:cNvSpPr>
            <a:spLocks noGrp="1"/>
          </p:cNvSpPr>
          <p:nvPr>
            <p:ph type="ctrTitle"/>
          </p:nvPr>
        </p:nvSpPr>
        <p:spPr>
          <a:xfrm>
            <a:off x="720000" y="684000"/>
            <a:ext cx="10764000" cy="1152000"/>
          </a:xfrm>
        </p:spPr>
        <p:txBody>
          <a:bodyPr anchor="t"/>
          <a:lstStyle>
            <a:lvl1pPr algn="l">
              <a:defRPr sz="4000"/>
            </a:lvl1pPr>
          </a:lstStyle>
          <a:p>
            <a:r>
              <a:rPr lang="sv-SE"/>
              <a:t>Klicka här för att ändra mall för rubrikformat</a:t>
            </a:r>
          </a:p>
        </p:txBody>
      </p:sp>
      <p:sp>
        <p:nvSpPr>
          <p:cNvPr id="3" name="Underrubrik 2">
            <a:extLst>
              <a:ext uri="{FF2B5EF4-FFF2-40B4-BE49-F238E27FC236}">
                <a16:creationId xmlns:a16="http://schemas.microsoft.com/office/drawing/2014/main" id="{10DBD628-4CF2-4B44-B2EC-803E00634040}"/>
              </a:ext>
            </a:extLst>
          </p:cNvPr>
          <p:cNvSpPr>
            <a:spLocks noGrp="1"/>
          </p:cNvSpPr>
          <p:nvPr>
            <p:ph type="subTitle" idx="1"/>
          </p:nvPr>
        </p:nvSpPr>
        <p:spPr>
          <a:xfrm>
            <a:off x="720000" y="2016001"/>
            <a:ext cx="10764000" cy="648000"/>
          </a:xfrm>
        </p:spPr>
        <p:txBody>
          <a:bodyPr>
            <a:normAutofit/>
          </a:bodyPr>
          <a:lstStyle>
            <a:lvl1pPr marL="0" indent="0" algn="l">
              <a:buNone/>
              <a:defRPr sz="4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54FD9AA5-2DD3-4BB6-9F08-D06F05B5A267}"/>
              </a:ext>
            </a:extLst>
          </p:cNvPr>
          <p:cNvSpPr>
            <a:spLocks noGrp="1"/>
          </p:cNvSpPr>
          <p:nvPr>
            <p:ph type="dt" sz="half" idx="10"/>
          </p:nvPr>
        </p:nvSpPr>
        <p:spPr>
          <a:xfrm>
            <a:off x="720000" y="2891290"/>
            <a:ext cx="5399999" cy="504000"/>
          </a:xfrm>
        </p:spPr>
        <p:txBody>
          <a:bodyPr/>
          <a:lstStyle>
            <a:lvl1pPr>
              <a:defRPr sz="2800"/>
            </a:lvl1pPr>
          </a:lstStyle>
          <a:p>
            <a:fld id="{44D89C10-B661-4EC8-B42D-75EC276A6697}" type="datetime1">
              <a:rPr lang="sv-SE" smtClean="0"/>
              <a:t>2025-02-27</a:t>
            </a:fld>
            <a:endParaRPr lang="sv-SE"/>
          </a:p>
        </p:txBody>
      </p:sp>
    </p:spTree>
    <p:extLst>
      <p:ext uri="{BB962C8B-B14F-4D97-AF65-F5344CB8AC3E}">
        <p14:creationId xmlns:p14="http://schemas.microsoft.com/office/powerpoint/2010/main" val="29837108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999DFE6-5F36-43E6-A815-425753B1C1C1}"/>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9E382B26-A747-4C11-A29D-86262E883A11}"/>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AE7B0BE-BF78-4923-A1ED-B2337CEB9CA0}"/>
              </a:ext>
            </a:extLst>
          </p:cNvPr>
          <p:cNvSpPr>
            <a:spLocks noGrp="1"/>
          </p:cNvSpPr>
          <p:nvPr>
            <p:ph type="dt" sz="half" idx="10"/>
          </p:nvPr>
        </p:nvSpPr>
        <p:spPr/>
        <p:txBody>
          <a:bodyPr/>
          <a:lstStyle/>
          <a:p>
            <a:fld id="{9E73F311-477E-433D-AADB-0C304DC2A3B6}" type="datetime1">
              <a:rPr lang="sv-SE" smtClean="0"/>
              <a:t>2025-02-27</a:t>
            </a:fld>
            <a:endParaRPr lang="sv-SE"/>
          </a:p>
        </p:txBody>
      </p:sp>
      <p:sp>
        <p:nvSpPr>
          <p:cNvPr id="5" name="Platshållare för sidfot 4">
            <a:extLst>
              <a:ext uri="{FF2B5EF4-FFF2-40B4-BE49-F238E27FC236}">
                <a16:creationId xmlns:a16="http://schemas.microsoft.com/office/drawing/2014/main" id="{0D1B93CA-A931-4A02-9B45-3574C825696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2BA56366-4BAE-4DB5-B4BA-3BC92BE6ACE0}"/>
              </a:ext>
            </a:extLst>
          </p:cNvPr>
          <p:cNvSpPr>
            <a:spLocks noGrp="1"/>
          </p:cNvSpPr>
          <p:nvPr>
            <p:ph type="sldNum" sz="quarter" idx="12"/>
          </p:nvPr>
        </p:nvSpPr>
        <p:spPr/>
        <p:txBody>
          <a:bodyPr/>
          <a:lstStyle/>
          <a:p>
            <a:fld id="{816D8A95-8C42-4804-8232-A3A319B782A3}" type="slidenum">
              <a:rPr lang="sv-SE" smtClean="0"/>
              <a:t>‹#›</a:t>
            </a:fld>
            <a:endParaRPr lang="sv-SE"/>
          </a:p>
        </p:txBody>
      </p:sp>
    </p:spTree>
    <p:extLst>
      <p:ext uri="{BB962C8B-B14F-4D97-AF65-F5344CB8AC3E}">
        <p14:creationId xmlns:p14="http://schemas.microsoft.com/office/powerpoint/2010/main" val="39058645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ECB1124-1F61-41CF-AC58-3F5F0513348A}"/>
              </a:ext>
            </a:extLst>
          </p:cNvPr>
          <p:cNvSpPr>
            <a:spLocks noGrp="1"/>
          </p:cNvSpPr>
          <p:nvPr>
            <p:ph type="title"/>
          </p:nvPr>
        </p:nvSpPr>
        <p:spPr>
          <a:xfrm>
            <a:off x="719999" y="1844675"/>
            <a:ext cx="10764000" cy="1564035"/>
          </a:xfrm>
        </p:spPr>
        <p:txBody>
          <a:bodyPr anchor="b"/>
          <a:lstStyle>
            <a:lvl1pPr>
              <a:defRPr sz="4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7CAF0BE4-03B5-4CFC-B888-4B26EB9BD62B}"/>
              </a:ext>
            </a:extLst>
          </p:cNvPr>
          <p:cNvSpPr>
            <a:spLocks noGrp="1"/>
          </p:cNvSpPr>
          <p:nvPr>
            <p:ph type="body" idx="1"/>
          </p:nvPr>
        </p:nvSpPr>
        <p:spPr>
          <a:xfrm>
            <a:off x="719999" y="3528000"/>
            <a:ext cx="10764000" cy="1512000"/>
          </a:xfrm>
        </p:spPr>
        <p:txBody>
          <a:bodyPr>
            <a:normAutofit/>
          </a:bodyPr>
          <a:lstStyle>
            <a:lvl1pPr marL="0" indent="0">
              <a:spcBef>
                <a:spcPts val="0"/>
              </a:spcBef>
              <a:buNone/>
              <a:defRPr sz="2800">
                <a:solidFill>
                  <a:schemeClr val="accent6"/>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ED0F5FA6-9CF5-49C3-ACBD-9AEEEBF87B23}"/>
              </a:ext>
            </a:extLst>
          </p:cNvPr>
          <p:cNvSpPr>
            <a:spLocks noGrp="1"/>
          </p:cNvSpPr>
          <p:nvPr>
            <p:ph type="dt" sz="half" idx="10"/>
          </p:nvPr>
        </p:nvSpPr>
        <p:spPr/>
        <p:txBody>
          <a:bodyPr/>
          <a:lstStyle/>
          <a:p>
            <a:fld id="{13C79551-3E92-4083-A8EE-5BA87A93F129}" type="datetime1">
              <a:rPr lang="sv-SE" smtClean="0"/>
              <a:t>2025-02-27</a:t>
            </a:fld>
            <a:endParaRPr lang="sv-SE"/>
          </a:p>
        </p:txBody>
      </p:sp>
      <p:sp>
        <p:nvSpPr>
          <p:cNvPr id="5" name="Platshållare för sidfot 4">
            <a:extLst>
              <a:ext uri="{FF2B5EF4-FFF2-40B4-BE49-F238E27FC236}">
                <a16:creationId xmlns:a16="http://schemas.microsoft.com/office/drawing/2014/main" id="{6DD97320-6D39-4FD8-86EB-B4B30E15E786}"/>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416AC151-4B1A-4956-9425-6A99B177482E}"/>
              </a:ext>
            </a:extLst>
          </p:cNvPr>
          <p:cNvSpPr>
            <a:spLocks noGrp="1"/>
          </p:cNvSpPr>
          <p:nvPr>
            <p:ph type="sldNum" sz="quarter" idx="12"/>
          </p:nvPr>
        </p:nvSpPr>
        <p:spPr/>
        <p:txBody>
          <a:bodyPr/>
          <a:lstStyle/>
          <a:p>
            <a:fld id="{816D8A95-8C42-4804-8232-A3A319B782A3}" type="slidenum">
              <a:rPr lang="sv-SE" smtClean="0"/>
              <a:t>‹#›</a:t>
            </a:fld>
            <a:endParaRPr lang="sv-SE"/>
          </a:p>
        </p:txBody>
      </p:sp>
    </p:spTree>
    <p:extLst>
      <p:ext uri="{BB962C8B-B14F-4D97-AF65-F5344CB8AC3E}">
        <p14:creationId xmlns:p14="http://schemas.microsoft.com/office/powerpoint/2010/main" val="18671000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681D9FE-E750-4414-BC19-2791975A789C}"/>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A8C90497-25E0-4B33-AEEB-36CE68894402}"/>
              </a:ext>
            </a:extLst>
          </p:cNvPr>
          <p:cNvSpPr>
            <a:spLocks noGrp="1"/>
          </p:cNvSpPr>
          <p:nvPr>
            <p:ph sz="half" idx="1"/>
          </p:nvPr>
        </p:nvSpPr>
        <p:spPr>
          <a:xfrm>
            <a:off x="720000" y="2016001"/>
            <a:ext cx="5220000" cy="4248000"/>
          </a:xfrm>
        </p:spPr>
        <p:txBody>
          <a:bodyPr>
            <a:normAutofit/>
          </a:bodyPr>
          <a:lstStyle>
            <a:lvl1pPr>
              <a:defRPr sz="2400"/>
            </a:lvl1pPr>
            <a:lvl2pPr>
              <a:defRPr sz="2000"/>
            </a:lvl2pPr>
            <a:lvl3pPr>
              <a:defRPr sz="1400"/>
            </a:lvl3pPr>
            <a:lvl4pPr>
              <a:defRPr sz="1100"/>
            </a:lvl4pPr>
            <a:lvl5pPr>
              <a:defRPr sz="10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35521BFA-9E42-49DE-9039-C72C7882C7BC}"/>
              </a:ext>
            </a:extLst>
          </p:cNvPr>
          <p:cNvSpPr>
            <a:spLocks noGrp="1"/>
          </p:cNvSpPr>
          <p:nvPr>
            <p:ph sz="half" idx="2"/>
          </p:nvPr>
        </p:nvSpPr>
        <p:spPr>
          <a:xfrm>
            <a:off x="6262512" y="2016001"/>
            <a:ext cx="5220000" cy="4248000"/>
          </a:xfrm>
        </p:spPr>
        <p:txBody>
          <a:bodyPr>
            <a:normAutofit/>
          </a:bodyPr>
          <a:lstStyle>
            <a:lvl1pPr>
              <a:defRPr sz="2400"/>
            </a:lvl1pPr>
            <a:lvl2pPr>
              <a:defRPr sz="2000"/>
            </a:lvl2pPr>
            <a:lvl3pPr>
              <a:defRPr sz="1400"/>
            </a:lvl3pPr>
            <a:lvl4pPr>
              <a:defRPr sz="1100"/>
            </a:lvl4pPr>
            <a:lvl5pPr>
              <a:defRPr sz="10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4F27ED82-E8C1-40D1-ACBD-06D6324F2C66}"/>
              </a:ext>
            </a:extLst>
          </p:cNvPr>
          <p:cNvSpPr>
            <a:spLocks noGrp="1"/>
          </p:cNvSpPr>
          <p:nvPr>
            <p:ph type="dt" sz="half" idx="10"/>
          </p:nvPr>
        </p:nvSpPr>
        <p:spPr/>
        <p:txBody>
          <a:bodyPr/>
          <a:lstStyle/>
          <a:p>
            <a:fld id="{D142991D-8C3B-4C3A-A32E-7D02F2548AB9}" type="datetime1">
              <a:rPr lang="sv-SE" smtClean="0"/>
              <a:t>2025-02-27</a:t>
            </a:fld>
            <a:endParaRPr lang="sv-SE"/>
          </a:p>
        </p:txBody>
      </p:sp>
      <p:sp>
        <p:nvSpPr>
          <p:cNvPr id="6" name="Platshållare för sidfot 5">
            <a:extLst>
              <a:ext uri="{FF2B5EF4-FFF2-40B4-BE49-F238E27FC236}">
                <a16:creationId xmlns:a16="http://schemas.microsoft.com/office/drawing/2014/main" id="{CBA50453-CCC9-4EBC-B4A6-0DFF070C5E07}"/>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646E4729-C0A6-498B-9572-989412412C52}"/>
              </a:ext>
            </a:extLst>
          </p:cNvPr>
          <p:cNvSpPr>
            <a:spLocks noGrp="1"/>
          </p:cNvSpPr>
          <p:nvPr>
            <p:ph type="sldNum" sz="quarter" idx="12"/>
          </p:nvPr>
        </p:nvSpPr>
        <p:spPr/>
        <p:txBody>
          <a:bodyPr/>
          <a:lstStyle/>
          <a:p>
            <a:fld id="{816D8A95-8C42-4804-8232-A3A319B782A3}" type="slidenum">
              <a:rPr lang="sv-SE" smtClean="0"/>
              <a:t>‹#›</a:t>
            </a:fld>
            <a:endParaRPr lang="sv-SE"/>
          </a:p>
        </p:txBody>
      </p:sp>
    </p:spTree>
    <p:extLst>
      <p:ext uri="{BB962C8B-B14F-4D97-AF65-F5344CB8AC3E}">
        <p14:creationId xmlns:p14="http://schemas.microsoft.com/office/powerpoint/2010/main" val="15697589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87A1F4C-72D7-4E98-B7CD-6D51C3905EE2}"/>
              </a:ext>
            </a:extLst>
          </p:cNvPr>
          <p:cNvSpPr>
            <a:spLocks noGrp="1"/>
          </p:cNvSpPr>
          <p:nvPr>
            <p:ph type="title"/>
          </p:nvPr>
        </p:nvSpPr>
        <p:spPr>
          <a:xfrm>
            <a:off x="720000" y="684000"/>
            <a:ext cx="10764000" cy="1152000"/>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8864B0F3-33AF-4D34-AC7D-9AE254D17B30}"/>
              </a:ext>
            </a:extLst>
          </p:cNvPr>
          <p:cNvSpPr>
            <a:spLocks noGrp="1"/>
          </p:cNvSpPr>
          <p:nvPr>
            <p:ph type="body" idx="1"/>
          </p:nvPr>
        </p:nvSpPr>
        <p:spPr>
          <a:xfrm>
            <a:off x="719999" y="2016001"/>
            <a:ext cx="5220000" cy="360000"/>
          </a:xfrm>
        </p:spPr>
        <p:txBody>
          <a:bodyPr anchor="t">
            <a:no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C5354F8B-759C-4F98-A5E0-3BC5BFFD9F73}"/>
              </a:ext>
            </a:extLst>
          </p:cNvPr>
          <p:cNvSpPr>
            <a:spLocks noGrp="1"/>
          </p:cNvSpPr>
          <p:nvPr>
            <p:ph sz="half" idx="2"/>
          </p:nvPr>
        </p:nvSpPr>
        <p:spPr>
          <a:xfrm>
            <a:off x="720000" y="2448000"/>
            <a:ext cx="5220000" cy="3816000"/>
          </a:xfrm>
        </p:spPr>
        <p:txBody>
          <a:bodyPr>
            <a:normAutofit/>
          </a:bodyPr>
          <a:lstStyle>
            <a:lvl1pPr>
              <a:defRPr sz="2400"/>
            </a:lvl1pPr>
            <a:lvl2pPr>
              <a:defRPr sz="2000"/>
            </a:lvl2pPr>
            <a:lvl3pPr>
              <a:defRPr sz="1400"/>
            </a:lvl3pPr>
            <a:lvl4pPr>
              <a:defRPr sz="1100"/>
            </a:lvl4pPr>
            <a:lvl5pPr>
              <a:defRPr sz="10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5E810588-43E0-443E-9F48-BF0197678D4B}"/>
              </a:ext>
            </a:extLst>
          </p:cNvPr>
          <p:cNvSpPr>
            <a:spLocks noGrp="1"/>
          </p:cNvSpPr>
          <p:nvPr>
            <p:ph type="body" sz="quarter" idx="3"/>
          </p:nvPr>
        </p:nvSpPr>
        <p:spPr>
          <a:xfrm>
            <a:off x="6262512" y="2016001"/>
            <a:ext cx="5220000" cy="360000"/>
          </a:xfrm>
        </p:spPr>
        <p:txBody>
          <a:bodyPr anchor="t">
            <a:no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C25E815C-D9F7-4945-BBAC-D50E1483E57A}"/>
              </a:ext>
            </a:extLst>
          </p:cNvPr>
          <p:cNvSpPr>
            <a:spLocks noGrp="1"/>
          </p:cNvSpPr>
          <p:nvPr>
            <p:ph sz="quarter" idx="4"/>
          </p:nvPr>
        </p:nvSpPr>
        <p:spPr>
          <a:xfrm>
            <a:off x="6262512" y="2448000"/>
            <a:ext cx="5220000" cy="3816000"/>
          </a:xfrm>
        </p:spPr>
        <p:txBody>
          <a:bodyPr>
            <a:normAutofit/>
          </a:bodyPr>
          <a:lstStyle>
            <a:lvl1pPr>
              <a:defRPr sz="2400"/>
            </a:lvl1pPr>
            <a:lvl2pPr>
              <a:defRPr sz="2000"/>
            </a:lvl2pPr>
            <a:lvl3pPr>
              <a:defRPr sz="1400"/>
            </a:lvl3pPr>
            <a:lvl4pPr>
              <a:defRPr sz="1100"/>
            </a:lvl4pPr>
            <a:lvl5pPr>
              <a:defRPr sz="10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5CA87483-8585-4EB5-86FD-958433E6E787}"/>
              </a:ext>
            </a:extLst>
          </p:cNvPr>
          <p:cNvSpPr>
            <a:spLocks noGrp="1"/>
          </p:cNvSpPr>
          <p:nvPr>
            <p:ph type="dt" sz="half" idx="10"/>
          </p:nvPr>
        </p:nvSpPr>
        <p:spPr/>
        <p:txBody>
          <a:bodyPr/>
          <a:lstStyle/>
          <a:p>
            <a:fld id="{E91C6D62-DB9E-4FFD-A6CF-3A209E908F60}" type="datetime1">
              <a:rPr lang="sv-SE" smtClean="0"/>
              <a:t>2025-02-27</a:t>
            </a:fld>
            <a:endParaRPr lang="sv-SE"/>
          </a:p>
        </p:txBody>
      </p:sp>
      <p:sp>
        <p:nvSpPr>
          <p:cNvPr id="8" name="Platshållare för sidfot 7">
            <a:extLst>
              <a:ext uri="{FF2B5EF4-FFF2-40B4-BE49-F238E27FC236}">
                <a16:creationId xmlns:a16="http://schemas.microsoft.com/office/drawing/2014/main" id="{BA18D3C5-C9DB-4320-A308-B94D5F360792}"/>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222E109F-BC29-4BC9-BEDB-8E2C5463FFDF}"/>
              </a:ext>
            </a:extLst>
          </p:cNvPr>
          <p:cNvSpPr>
            <a:spLocks noGrp="1"/>
          </p:cNvSpPr>
          <p:nvPr>
            <p:ph type="sldNum" sz="quarter" idx="12"/>
          </p:nvPr>
        </p:nvSpPr>
        <p:spPr/>
        <p:txBody>
          <a:bodyPr/>
          <a:lstStyle/>
          <a:p>
            <a:fld id="{816D8A95-8C42-4804-8232-A3A319B782A3}" type="slidenum">
              <a:rPr lang="sv-SE" smtClean="0"/>
              <a:t>‹#›</a:t>
            </a:fld>
            <a:endParaRPr lang="sv-SE"/>
          </a:p>
        </p:txBody>
      </p:sp>
    </p:spTree>
    <p:extLst>
      <p:ext uri="{BB962C8B-B14F-4D97-AF65-F5344CB8AC3E}">
        <p14:creationId xmlns:p14="http://schemas.microsoft.com/office/powerpoint/2010/main" val="290842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E2EF14-9D56-4378-9C0B-5180825DF04A}"/>
              </a:ext>
            </a:extLst>
          </p:cNvPr>
          <p:cNvSpPr>
            <a:spLocks noGrp="1"/>
          </p:cNvSpPr>
          <p:nvPr>
            <p:ph type="title"/>
          </p:nvPr>
        </p:nvSpPr>
        <p:spPr>
          <a:xfrm>
            <a:off x="720000" y="684000"/>
            <a:ext cx="10764000" cy="1152000"/>
          </a:xfrm>
        </p:spPr>
        <p:txBody>
          <a:bodyPr anchor="t"/>
          <a:lstStyle>
            <a:lvl1pPr>
              <a:defRPr sz="4000"/>
            </a:lvl1pPr>
          </a:lstStyle>
          <a:p>
            <a:r>
              <a:rPr lang="sv-SE"/>
              <a:t>Klicka här för att ändra mall för rubrikformat</a:t>
            </a:r>
          </a:p>
        </p:txBody>
      </p:sp>
      <p:sp>
        <p:nvSpPr>
          <p:cNvPr id="4" name="Platshållare för text 3">
            <a:extLst>
              <a:ext uri="{FF2B5EF4-FFF2-40B4-BE49-F238E27FC236}">
                <a16:creationId xmlns:a16="http://schemas.microsoft.com/office/drawing/2014/main" id="{F61733C0-5A35-40E8-B673-36CEB07A54E1}"/>
              </a:ext>
            </a:extLst>
          </p:cNvPr>
          <p:cNvSpPr>
            <a:spLocks noGrp="1"/>
          </p:cNvSpPr>
          <p:nvPr>
            <p:ph type="body" sz="half" idx="2"/>
          </p:nvPr>
        </p:nvSpPr>
        <p:spPr>
          <a:xfrm>
            <a:off x="719999" y="2016001"/>
            <a:ext cx="10776676" cy="4248000"/>
          </a:xfrm>
        </p:spPr>
        <p:txBody>
          <a:bodyPr>
            <a:normAutofit/>
          </a:bodyPr>
          <a:lstStyle>
            <a:lvl1pPr marL="0" indent="0">
              <a:buNone/>
              <a:defRPr sz="2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788121EA-37D4-478C-B3B9-07C13FF061D4}"/>
              </a:ext>
            </a:extLst>
          </p:cNvPr>
          <p:cNvSpPr>
            <a:spLocks noGrp="1"/>
          </p:cNvSpPr>
          <p:nvPr>
            <p:ph type="dt" sz="half" idx="10"/>
          </p:nvPr>
        </p:nvSpPr>
        <p:spPr/>
        <p:txBody>
          <a:bodyPr/>
          <a:lstStyle/>
          <a:p>
            <a:fld id="{D8280396-8BF2-40F7-9B86-8F0D83FDC163}" type="datetime1">
              <a:rPr lang="sv-SE" smtClean="0"/>
              <a:t>2025-02-27</a:t>
            </a:fld>
            <a:endParaRPr lang="sv-SE"/>
          </a:p>
        </p:txBody>
      </p:sp>
      <p:sp>
        <p:nvSpPr>
          <p:cNvPr id="6" name="Platshållare för sidfot 5">
            <a:extLst>
              <a:ext uri="{FF2B5EF4-FFF2-40B4-BE49-F238E27FC236}">
                <a16:creationId xmlns:a16="http://schemas.microsoft.com/office/drawing/2014/main" id="{C7A9EC53-41E5-42FC-BF1F-87619595CBDE}"/>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ED9EBF62-2227-420A-AD97-D7D1C6B2FFF2}"/>
              </a:ext>
            </a:extLst>
          </p:cNvPr>
          <p:cNvSpPr>
            <a:spLocks noGrp="1"/>
          </p:cNvSpPr>
          <p:nvPr>
            <p:ph type="sldNum" sz="quarter" idx="12"/>
          </p:nvPr>
        </p:nvSpPr>
        <p:spPr/>
        <p:txBody>
          <a:bodyPr/>
          <a:lstStyle/>
          <a:p>
            <a:fld id="{816D8A95-8C42-4804-8232-A3A319B782A3}" type="slidenum">
              <a:rPr lang="sv-SE" smtClean="0"/>
              <a:t>‹#›</a:t>
            </a:fld>
            <a:endParaRPr lang="sv-SE"/>
          </a:p>
        </p:txBody>
      </p:sp>
    </p:spTree>
    <p:extLst>
      <p:ext uri="{BB962C8B-B14F-4D97-AF65-F5344CB8AC3E}">
        <p14:creationId xmlns:p14="http://schemas.microsoft.com/office/powerpoint/2010/main" val="4107445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0BEDF86-32E1-FC7F-A0DD-0F56102583E9}"/>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EBEFFC91-76B5-2E48-0803-577BCFD070E6}"/>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83B24A6-A648-5485-D124-4251597CFF9A}"/>
              </a:ext>
            </a:extLst>
          </p:cNvPr>
          <p:cNvSpPr>
            <a:spLocks noGrp="1"/>
          </p:cNvSpPr>
          <p:nvPr>
            <p:ph type="dt" sz="half" idx="10"/>
          </p:nvPr>
        </p:nvSpPr>
        <p:spPr/>
        <p:txBody>
          <a:bodyPr/>
          <a:lstStyle/>
          <a:p>
            <a:fld id="{51D7B48D-BFBD-BB4A-ACB1-CDF23BDF553D}" type="datetimeFigureOut">
              <a:rPr lang="sv-SE" smtClean="0"/>
              <a:t>2025-02-27</a:t>
            </a:fld>
            <a:endParaRPr lang="sv-SE"/>
          </a:p>
        </p:txBody>
      </p:sp>
      <p:sp>
        <p:nvSpPr>
          <p:cNvPr id="5" name="Platshållare för sidfot 4">
            <a:extLst>
              <a:ext uri="{FF2B5EF4-FFF2-40B4-BE49-F238E27FC236}">
                <a16:creationId xmlns:a16="http://schemas.microsoft.com/office/drawing/2014/main" id="{577E6029-C19C-B3E3-FEE6-2463E307A1AD}"/>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F20537A6-142B-7713-461B-6A515478A2AC}"/>
              </a:ext>
            </a:extLst>
          </p:cNvPr>
          <p:cNvSpPr>
            <a:spLocks noGrp="1"/>
          </p:cNvSpPr>
          <p:nvPr>
            <p:ph type="sldNum" sz="quarter" idx="12"/>
          </p:nvPr>
        </p:nvSpPr>
        <p:spPr/>
        <p:txBody>
          <a:bodyPr/>
          <a:lstStyle/>
          <a:p>
            <a:fld id="{7933A93A-FEAA-D341-9D16-B6FF9256CE3F}" type="slidenum">
              <a:rPr lang="sv-SE" smtClean="0"/>
              <a:t>‹#›</a:t>
            </a:fld>
            <a:endParaRPr lang="sv-SE"/>
          </a:p>
        </p:txBody>
      </p:sp>
    </p:spTree>
    <p:extLst>
      <p:ext uri="{BB962C8B-B14F-4D97-AF65-F5344CB8AC3E}">
        <p14:creationId xmlns:p14="http://schemas.microsoft.com/office/powerpoint/2010/main" val="15879619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Rubrik och 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44248AC-EDFD-42C6-BB01-C30DFFBF9725}"/>
              </a:ext>
            </a:extLst>
          </p:cNvPr>
          <p:cNvSpPr>
            <a:spLocks noGrp="1"/>
          </p:cNvSpPr>
          <p:nvPr>
            <p:ph type="title"/>
          </p:nvPr>
        </p:nvSpPr>
        <p:spPr>
          <a:xfrm>
            <a:off x="720000" y="684000"/>
            <a:ext cx="10764000" cy="1152000"/>
          </a:xfrm>
        </p:spPr>
        <p:txBody>
          <a:bodyPr anchor="t"/>
          <a:lstStyle>
            <a:lvl1pPr>
              <a:defRPr sz="40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31A4EC5A-B783-4241-83F0-09DF31F066C9}"/>
              </a:ext>
            </a:extLst>
          </p:cNvPr>
          <p:cNvSpPr>
            <a:spLocks noGrp="1"/>
          </p:cNvSpPr>
          <p:nvPr>
            <p:ph type="pic" idx="1"/>
          </p:nvPr>
        </p:nvSpPr>
        <p:spPr>
          <a:xfrm>
            <a:off x="2500608" y="2016001"/>
            <a:ext cx="7200000" cy="4249862"/>
          </a:xfrm>
        </p:spPr>
        <p:txBody>
          <a:bodyPr>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5" name="Platshållare för datum 4">
            <a:extLst>
              <a:ext uri="{FF2B5EF4-FFF2-40B4-BE49-F238E27FC236}">
                <a16:creationId xmlns:a16="http://schemas.microsoft.com/office/drawing/2014/main" id="{E1923511-AB4F-47B6-A20F-E593766A165E}"/>
              </a:ext>
            </a:extLst>
          </p:cNvPr>
          <p:cNvSpPr>
            <a:spLocks noGrp="1"/>
          </p:cNvSpPr>
          <p:nvPr>
            <p:ph type="dt" sz="half" idx="10"/>
          </p:nvPr>
        </p:nvSpPr>
        <p:spPr/>
        <p:txBody>
          <a:bodyPr/>
          <a:lstStyle/>
          <a:p>
            <a:fld id="{6C225466-FAB3-4FDC-AB8D-7DEED91FA9F0}" type="datetime1">
              <a:rPr lang="sv-SE" smtClean="0"/>
              <a:t>2025-02-27</a:t>
            </a:fld>
            <a:endParaRPr lang="sv-SE"/>
          </a:p>
        </p:txBody>
      </p:sp>
      <p:sp>
        <p:nvSpPr>
          <p:cNvPr id="6" name="Platshållare för sidfot 5">
            <a:extLst>
              <a:ext uri="{FF2B5EF4-FFF2-40B4-BE49-F238E27FC236}">
                <a16:creationId xmlns:a16="http://schemas.microsoft.com/office/drawing/2014/main" id="{CCA8EA35-C39A-4D18-8863-F4E2F85A2BA2}"/>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A901D2B8-3DCD-4DA9-BFB3-47BDD9AAADC3}"/>
              </a:ext>
            </a:extLst>
          </p:cNvPr>
          <p:cNvSpPr>
            <a:spLocks noGrp="1"/>
          </p:cNvSpPr>
          <p:nvPr>
            <p:ph type="sldNum" sz="quarter" idx="12"/>
          </p:nvPr>
        </p:nvSpPr>
        <p:spPr/>
        <p:txBody>
          <a:bodyPr/>
          <a:lstStyle/>
          <a:p>
            <a:fld id="{816D8A95-8C42-4804-8232-A3A319B782A3}" type="slidenum">
              <a:rPr lang="sv-SE" smtClean="0"/>
              <a:t>‹#›</a:t>
            </a:fld>
            <a:endParaRPr lang="sv-SE"/>
          </a:p>
        </p:txBody>
      </p:sp>
    </p:spTree>
    <p:extLst>
      <p:ext uri="{BB962C8B-B14F-4D97-AF65-F5344CB8AC3E}">
        <p14:creationId xmlns:p14="http://schemas.microsoft.com/office/powerpoint/2010/main" val="6558324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Rubrik och Helsidesbild">
    <p:spTree>
      <p:nvGrpSpPr>
        <p:cNvPr id="1" name=""/>
        <p:cNvGrpSpPr/>
        <p:nvPr/>
      </p:nvGrpSpPr>
      <p:grpSpPr>
        <a:xfrm>
          <a:off x="0" y="0"/>
          <a:ext cx="0" cy="0"/>
          <a:chOff x="0" y="0"/>
          <a:chExt cx="0" cy="0"/>
        </a:xfrm>
      </p:grpSpPr>
      <p:sp>
        <p:nvSpPr>
          <p:cNvPr id="3" name="Platshållare för bild 2">
            <a:extLst>
              <a:ext uri="{FF2B5EF4-FFF2-40B4-BE49-F238E27FC236}">
                <a16:creationId xmlns:a16="http://schemas.microsoft.com/office/drawing/2014/main" id="{31A4EC5A-B783-4241-83F0-09DF31F066C9}"/>
              </a:ext>
            </a:extLst>
          </p:cNvPr>
          <p:cNvSpPr>
            <a:spLocks noGrp="1"/>
          </p:cNvSpPr>
          <p:nvPr>
            <p:ph type="pic" idx="1"/>
          </p:nvPr>
        </p:nvSpPr>
        <p:spPr>
          <a:xfrm>
            <a:off x="0" y="0"/>
            <a:ext cx="12192000" cy="6935778"/>
          </a:xfrm>
          <a:solidFill>
            <a:schemeClr val="bg1">
              <a:lumMod val="85000"/>
            </a:schemeClr>
          </a:solidFill>
        </p:spPr>
        <p:txBody>
          <a:bodyPr>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2" name="Rubrik 1">
            <a:extLst>
              <a:ext uri="{FF2B5EF4-FFF2-40B4-BE49-F238E27FC236}">
                <a16:creationId xmlns:a16="http://schemas.microsoft.com/office/drawing/2014/main" id="{E44248AC-EDFD-42C6-BB01-C30DFFBF9725}"/>
              </a:ext>
            </a:extLst>
          </p:cNvPr>
          <p:cNvSpPr>
            <a:spLocks noGrp="1"/>
          </p:cNvSpPr>
          <p:nvPr>
            <p:ph type="title"/>
          </p:nvPr>
        </p:nvSpPr>
        <p:spPr>
          <a:xfrm>
            <a:off x="720000" y="684000"/>
            <a:ext cx="10764000" cy="1152000"/>
          </a:xfrm>
        </p:spPr>
        <p:txBody>
          <a:bodyPr anchor="t"/>
          <a:lstStyle>
            <a:lvl1pPr>
              <a:defRPr sz="4000">
                <a:solidFill>
                  <a:schemeClr val="bg1"/>
                </a:solidFill>
              </a:defRPr>
            </a:lvl1pPr>
          </a:lstStyle>
          <a:p>
            <a:r>
              <a:rPr lang="sv-SE"/>
              <a:t>Klicka här för att ändra mall för rubrikformat</a:t>
            </a:r>
          </a:p>
        </p:txBody>
      </p:sp>
      <p:sp>
        <p:nvSpPr>
          <p:cNvPr id="8" name="Text Placeholder 7">
            <a:extLst>
              <a:ext uri="{FF2B5EF4-FFF2-40B4-BE49-F238E27FC236}">
                <a16:creationId xmlns:a16="http://schemas.microsoft.com/office/drawing/2014/main" id="{01D4EC6D-D6E2-49FB-AB75-D04F9BD2F92A}"/>
              </a:ext>
            </a:extLst>
          </p:cNvPr>
          <p:cNvSpPr>
            <a:spLocks noGrp="1"/>
          </p:cNvSpPr>
          <p:nvPr>
            <p:ph type="body" sz="quarter" idx="13" hasCustomPrompt="1"/>
          </p:nvPr>
        </p:nvSpPr>
        <p:spPr>
          <a:xfrm>
            <a:off x="10633031" y="5602397"/>
            <a:ext cx="900000" cy="900517"/>
          </a:xfrm>
          <a:blipFill>
            <a:blip r:embed="rId2"/>
            <a:stretch>
              <a:fillRect/>
            </a:stretch>
          </a:blipFill>
        </p:spPr>
        <p:txBody>
          <a:bodyPr>
            <a:normAutofit/>
          </a:bodyPr>
          <a:lstStyle>
            <a:lvl1pPr marL="0" indent="0">
              <a:buNone/>
              <a:defRPr sz="100"/>
            </a:lvl1pPr>
            <a:lvl2pPr marL="457200" indent="0">
              <a:buNone/>
              <a:defRPr sz="100"/>
            </a:lvl2pPr>
            <a:lvl3pPr marL="914400" indent="0">
              <a:buNone/>
              <a:defRPr sz="100"/>
            </a:lvl3pPr>
            <a:lvl4pPr marL="1371600" indent="0">
              <a:buNone/>
              <a:defRPr sz="100"/>
            </a:lvl4pPr>
            <a:lvl5pPr marL="1828800" indent="0">
              <a:buNone/>
              <a:defRPr sz="100"/>
            </a:lvl5pPr>
          </a:lstStyle>
          <a:p>
            <a:pPr lvl="0"/>
            <a:r>
              <a:rPr lang="sv-SE"/>
              <a:t> </a:t>
            </a:r>
          </a:p>
        </p:txBody>
      </p:sp>
    </p:spTree>
    <p:extLst>
      <p:ext uri="{BB962C8B-B14F-4D97-AF65-F5344CB8AC3E}">
        <p14:creationId xmlns:p14="http://schemas.microsoft.com/office/powerpoint/2010/main" val="26756722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4D8B04-3830-4C30-B320-B1285327F0DB}"/>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6ED18DA2-D5B0-4F46-9523-65C91533B754}"/>
              </a:ext>
            </a:extLst>
          </p:cNvPr>
          <p:cNvSpPr>
            <a:spLocks noGrp="1"/>
          </p:cNvSpPr>
          <p:nvPr>
            <p:ph type="dt" sz="half" idx="10"/>
          </p:nvPr>
        </p:nvSpPr>
        <p:spPr/>
        <p:txBody>
          <a:bodyPr/>
          <a:lstStyle/>
          <a:p>
            <a:fld id="{465C3DCF-F3A1-4319-BB43-EAC9058FEAF4}" type="datetime1">
              <a:rPr lang="sv-SE" smtClean="0"/>
              <a:t>2025-02-27</a:t>
            </a:fld>
            <a:endParaRPr lang="sv-SE"/>
          </a:p>
        </p:txBody>
      </p:sp>
      <p:sp>
        <p:nvSpPr>
          <p:cNvPr id="4" name="Platshållare för sidfot 3">
            <a:extLst>
              <a:ext uri="{FF2B5EF4-FFF2-40B4-BE49-F238E27FC236}">
                <a16:creationId xmlns:a16="http://schemas.microsoft.com/office/drawing/2014/main" id="{2967B3DE-83A6-4671-A5C5-189E81D930AF}"/>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FA39434B-6F13-40D8-AA30-9B99347AE15E}"/>
              </a:ext>
            </a:extLst>
          </p:cNvPr>
          <p:cNvSpPr>
            <a:spLocks noGrp="1"/>
          </p:cNvSpPr>
          <p:nvPr>
            <p:ph type="sldNum" sz="quarter" idx="12"/>
          </p:nvPr>
        </p:nvSpPr>
        <p:spPr/>
        <p:txBody>
          <a:bodyPr/>
          <a:lstStyle/>
          <a:p>
            <a:fld id="{816D8A95-8C42-4804-8232-A3A319B782A3}" type="slidenum">
              <a:rPr lang="sv-SE" smtClean="0"/>
              <a:t>‹#›</a:t>
            </a:fld>
            <a:endParaRPr lang="sv-SE"/>
          </a:p>
        </p:txBody>
      </p:sp>
    </p:spTree>
    <p:extLst>
      <p:ext uri="{BB962C8B-B14F-4D97-AF65-F5344CB8AC3E}">
        <p14:creationId xmlns:p14="http://schemas.microsoft.com/office/powerpoint/2010/main" val="34967529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5C308EDE-F025-4D4D-8CD3-1393F329D36E}"/>
              </a:ext>
            </a:extLst>
          </p:cNvPr>
          <p:cNvSpPr>
            <a:spLocks noGrp="1"/>
          </p:cNvSpPr>
          <p:nvPr>
            <p:ph type="dt" sz="half" idx="10"/>
          </p:nvPr>
        </p:nvSpPr>
        <p:spPr/>
        <p:txBody>
          <a:bodyPr/>
          <a:lstStyle/>
          <a:p>
            <a:fld id="{0C394CEA-C422-4338-B178-C99B610B7787}" type="datetime1">
              <a:rPr lang="sv-SE" smtClean="0"/>
              <a:t>2025-02-27</a:t>
            </a:fld>
            <a:endParaRPr lang="sv-SE"/>
          </a:p>
        </p:txBody>
      </p:sp>
      <p:sp>
        <p:nvSpPr>
          <p:cNvPr id="3" name="Platshållare för sidfot 2">
            <a:extLst>
              <a:ext uri="{FF2B5EF4-FFF2-40B4-BE49-F238E27FC236}">
                <a16:creationId xmlns:a16="http://schemas.microsoft.com/office/drawing/2014/main" id="{D8D8C9F1-3EA0-4729-87E4-37A70FBE6671}"/>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14289FEE-1D3D-492E-AEBE-CA342D0C4D38}"/>
              </a:ext>
            </a:extLst>
          </p:cNvPr>
          <p:cNvSpPr>
            <a:spLocks noGrp="1"/>
          </p:cNvSpPr>
          <p:nvPr>
            <p:ph type="sldNum" sz="quarter" idx="12"/>
          </p:nvPr>
        </p:nvSpPr>
        <p:spPr/>
        <p:txBody>
          <a:bodyPr/>
          <a:lstStyle/>
          <a:p>
            <a:fld id="{816D8A95-8C42-4804-8232-A3A319B782A3}" type="slidenum">
              <a:rPr lang="sv-SE" smtClean="0"/>
              <a:t>‹#›</a:t>
            </a:fld>
            <a:endParaRPr lang="sv-SE"/>
          </a:p>
        </p:txBody>
      </p:sp>
    </p:spTree>
    <p:extLst>
      <p:ext uri="{BB962C8B-B14F-4D97-AF65-F5344CB8AC3E}">
        <p14:creationId xmlns:p14="http://schemas.microsoft.com/office/powerpoint/2010/main" val="118356679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format</a:t>
            </a:r>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1560A13A-DB3F-4AD5-B6AF-BDA0278A0A39}" type="datetimeFigureOut">
              <a:rPr lang="sv-SE" smtClean="0"/>
              <a:t>2025-02-27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420741343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1560A13A-DB3F-4AD5-B6AF-BDA0278A0A39}" type="datetimeFigureOut">
              <a:rPr lang="sv-SE" smtClean="0"/>
              <a:t>2025-02-27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348784292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format</a:t>
            </a:r>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1560A13A-DB3F-4AD5-B6AF-BDA0278A0A39}" type="datetimeFigureOut">
              <a:rPr lang="sv-SE" smtClean="0"/>
              <a:t>2025-02-27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68515996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1560A13A-DB3F-4AD5-B6AF-BDA0278A0A39}" type="datetimeFigureOut">
              <a:rPr lang="sv-SE" smtClean="0"/>
              <a:t>2025-02-27</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358267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format</a:t>
            </a:r>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1560A13A-DB3F-4AD5-B6AF-BDA0278A0A39}" type="datetimeFigureOut">
              <a:rPr lang="sv-SE" smtClean="0"/>
              <a:t>2025-02-27</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160578698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1560A13A-DB3F-4AD5-B6AF-BDA0278A0A39}" type="datetimeFigureOut">
              <a:rPr lang="sv-SE" smtClean="0"/>
              <a:t>2025-02-27</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35438325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946381B-97B2-F850-7CCE-06D4B736A8C7}"/>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03849F5B-5DA5-BFBB-0954-22AA81739F5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B2CE2D22-EB38-5B83-397D-D3291ED67784}"/>
              </a:ext>
            </a:extLst>
          </p:cNvPr>
          <p:cNvSpPr>
            <a:spLocks noGrp="1"/>
          </p:cNvSpPr>
          <p:nvPr>
            <p:ph type="dt" sz="half" idx="10"/>
          </p:nvPr>
        </p:nvSpPr>
        <p:spPr/>
        <p:txBody>
          <a:bodyPr/>
          <a:lstStyle/>
          <a:p>
            <a:fld id="{51D7B48D-BFBD-BB4A-ACB1-CDF23BDF553D}" type="datetimeFigureOut">
              <a:rPr lang="sv-SE" smtClean="0"/>
              <a:t>2025-02-27</a:t>
            </a:fld>
            <a:endParaRPr lang="sv-SE"/>
          </a:p>
        </p:txBody>
      </p:sp>
      <p:sp>
        <p:nvSpPr>
          <p:cNvPr id="5" name="Platshållare för sidfot 4">
            <a:extLst>
              <a:ext uri="{FF2B5EF4-FFF2-40B4-BE49-F238E27FC236}">
                <a16:creationId xmlns:a16="http://schemas.microsoft.com/office/drawing/2014/main" id="{68816F44-3CEC-ECA6-E870-7226EB5B96A6}"/>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52571474-6A2C-BCFC-E8A0-D4A11A0F13ED}"/>
              </a:ext>
            </a:extLst>
          </p:cNvPr>
          <p:cNvSpPr>
            <a:spLocks noGrp="1"/>
          </p:cNvSpPr>
          <p:nvPr>
            <p:ph type="sldNum" sz="quarter" idx="12"/>
          </p:nvPr>
        </p:nvSpPr>
        <p:spPr/>
        <p:txBody>
          <a:bodyPr/>
          <a:lstStyle/>
          <a:p>
            <a:fld id="{7933A93A-FEAA-D341-9D16-B6FF9256CE3F}" type="slidenum">
              <a:rPr lang="sv-SE" smtClean="0"/>
              <a:t>‹#›</a:t>
            </a:fld>
            <a:endParaRPr lang="sv-SE"/>
          </a:p>
        </p:txBody>
      </p:sp>
    </p:spTree>
    <p:extLst>
      <p:ext uri="{BB962C8B-B14F-4D97-AF65-F5344CB8AC3E}">
        <p14:creationId xmlns:p14="http://schemas.microsoft.com/office/powerpoint/2010/main" val="81206538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1560A13A-DB3F-4AD5-B6AF-BDA0278A0A39}" type="datetimeFigureOut">
              <a:rPr lang="sv-SE" smtClean="0"/>
              <a:t>2025-02-27</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45894440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1560A13A-DB3F-4AD5-B6AF-BDA0278A0A39}" type="datetimeFigureOut">
              <a:rPr lang="sv-SE" smtClean="0"/>
              <a:t>2025-02-27</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393167611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1560A13A-DB3F-4AD5-B6AF-BDA0278A0A39}" type="datetimeFigureOut">
              <a:rPr lang="sv-SE" smtClean="0"/>
              <a:t>2025-02-27</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134335506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1560A13A-DB3F-4AD5-B6AF-BDA0278A0A39}" type="datetimeFigureOut">
              <a:rPr lang="sv-SE" smtClean="0"/>
              <a:t>2025-02-27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29016555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1560A13A-DB3F-4AD5-B6AF-BDA0278A0A39}" type="datetimeFigureOut">
              <a:rPr lang="sv-SE" smtClean="0"/>
              <a:t>2025-02-27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1225337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43141A5-E889-21D2-98E7-3F3C5EFCCC26}"/>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B49528F6-CE98-0193-B493-40ED2F6EF4A1}"/>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5A6F1ACB-B721-58CF-4E2B-60747E13844C}"/>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40E567E2-D291-7C68-E069-C56A36252290}"/>
              </a:ext>
            </a:extLst>
          </p:cNvPr>
          <p:cNvSpPr>
            <a:spLocks noGrp="1"/>
          </p:cNvSpPr>
          <p:nvPr>
            <p:ph type="dt" sz="half" idx="10"/>
          </p:nvPr>
        </p:nvSpPr>
        <p:spPr/>
        <p:txBody>
          <a:bodyPr/>
          <a:lstStyle/>
          <a:p>
            <a:fld id="{51D7B48D-BFBD-BB4A-ACB1-CDF23BDF553D}" type="datetimeFigureOut">
              <a:rPr lang="sv-SE" smtClean="0"/>
              <a:t>2025-02-27</a:t>
            </a:fld>
            <a:endParaRPr lang="sv-SE"/>
          </a:p>
        </p:txBody>
      </p:sp>
      <p:sp>
        <p:nvSpPr>
          <p:cNvPr id="6" name="Platshållare för sidfot 5">
            <a:extLst>
              <a:ext uri="{FF2B5EF4-FFF2-40B4-BE49-F238E27FC236}">
                <a16:creationId xmlns:a16="http://schemas.microsoft.com/office/drawing/2014/main" id="{EB4F1D2C-1661-DC38-61A3-2487BD37969E}"/>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799079C5-49AD-E9EA-D670-557900DCF29B}"/>
              </a:ext>
            </a:extLst>
          </p:cNvPr>
          <p:cNvSpPr>
            <a:spLocks noGrp="1"/>
          </p:cNvSpPr>
          <p:nvPr>
            <p:ph type="sldNum" sz="quarter" idx="12"/>
          </p:nvPr>
        </p:nvSpPr>
        <p:spPr/>
        <p:txBody>
          <a:bodyPr/>
          <a:lstStyle/>
          <a:p>
            <a:fld id="{7933A93A-FEAA-D341-9D16-B6FF9256CE3F}" type="slidenum">
              <a:rPr lang="sv-SE" smtClean="0"/>
              <a:t>‹#›</a:t>
            </a:fld>
            <a:endParaRPr lang="sv-SE"/>
          </a:p>
        </p:txBody>
      </p:sp>
    </p:spTree>
    <p:extLst>
      <p:ext uri="{BB962C8B-B14F-4D97-AF65-F5344CB8AC3E}">
        <p14:creationId xmlns:p14="http://schemas.microsoft.com/office/powerpoint/2010/main" val="3820556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DBC4BF5-E056-2DEF-E6C2-F973AF1FE1FE}"/>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96B050DF-04A8-2C24-0422-A7E3A35688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A6638AB9-77AB-C6BC-E025-EB2D9120208B}"/>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2C44F078-A7C4-EA54-968C-8BED764035C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BCFC699F-DB77-1C46-B245-99D2206759F7}"/>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F553A1C9-4FF7-F279-52B3-11E3A29712A7}"/>
              </a:ext>
            </a:extLst>
          </p:cNvPr>
          <p:cNvSpPr>
            <a:spLocks noGrp="1"/>
          </p:cNvSpPr>
          <p:nvPr>
            <p:ph type="dt" sz="half" idx="10"/>
          </p:nvPr>
        </p:nvSpPr>
        <p:spPr/>
        <p:txBody>
          <a:bodyPr/>
          <a:lstStyle/>
          <a:p>
            <a:fld id="{51D7B48D-BFBD-BB4A-ACB1-CDF23BDF553D}" type="datetimeFigureOut">
              <a:rPr lang="sv-SE" smtClean="0"/>
              <a:t>2025-02-27</a:t>
            </a:fld>
            <a:endParaRPr lang="sv-SE"/>
          </a:p>
        </p:txBody>
      </p:sp>
      <p:sp>
        <p:nvSpPr>
          <p:cNvPr id="8" name="Platshållare för sidfot 7">
            <a:extLst>
              <a:ext uri="{FF2B5EF4-FFF2-40B4-BE49-F238E27FC236}">
                <a16:creationId xmlns:a16="http://schemas.microsoft.com/office/drawing/2014/main" id="{5D024B85-4A50-0BC0-EB13-6ADC74F56792}"/>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69692B68-1505-D468-7FF1-071381405436}"/>
              </a:ext>
            </a:extLst>
          </p:cNvPr>
          <p:cNvSpPr>
            <a:spLocks noGrp="1"/>
          </p:cNvSpPr>
          <p:nvPr>
            <p:ph type="sldNum" sz="quarter" idx="12"/>
          </p:nvPr>
        </p:nvSpPr>
        <p:spPr/>
        <p:txBody>
          <a:bodyPr/>
          <a:lstStyle/>
          <a:p>
            <a:fld id="{7933A93A-FEAA-D341-9D16-B6FF9256CE3F}" type="slidenum">
              <a:rPr lang="sv-SE" smtClean="0"/>
              <a:t>‹#›</a:t>
            </a:fld>
            <a:endParaRPr lang="sv-SE"/>
          </a:p>
        </p:txBody>
      </p:sp>
    </p:spTree>
    <p:extLst>
      <p:ext uri="{BB962C8B-B14F-4D97-AF65-F5344CB8AC3E}">
        <p14:creationId xmlns:p14="http://schemas.microsoft.com/office/powerpoint/2010/main" val="3800777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AB90FEE-D66E-A12E-B3C6-D8D51CEAEB2B}"/>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0E471DA6-7164-2226-69CD-681F433B7DC3}"/>
              </a:ext>
            </a:extLst>
          </p:cNvPr>
          <p:cNvSpPr>
            <a:spLocks noGrp="1"/>
          </p:cNvSpPr>
          <p:nvPr>
            <p:ph type="dt" sz="half" idx="10"/>
          </p:nvPr>
        </p:nvSpPr>
        <p:spPr/>
        <p:txBody>
          <a:bodyPr/>
          <a:lstStyle/>
          <a:p>
            <a:fld id="{51D7B48D-BFBD-BB4A-ACB1-CDF23BDF553D}" type="datetimeFigureOut">
              <a:rPr lang="sv-SE" smtClean="0"/>
              <a:t>2025-02-27</a:t>
            </a:fld>
            <a:endParaRPr lang="sv-SE"/>
          </a:p>
        </p:txBody>
      </p:sp>
      <p:sp>
        <p:nvSpPr>
          <p:cNvPr id="4" name="Platshållare för sidfot 3">
            <a:extLst>
              <a:ext uri="{FF2B5EF4-FFF2-40B4-BE49-F238E27FC236}">
                <a16:creationId xmlns:a16="http://schemas.microsoft.com/office/drawing/2014/main" id="{DFAE8FEF-C773-C10F-1E38-8E70C8B317AA}"/>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09357BC8-9E9F-BDE0-4DB9-639922D5E260}"/>
              </a:ext>
            </a:extLst>
          </p:cNvPr>
          <p:cNvSpPr>
            <a:spLocks noGrp="1"/>
          </p:cNvSpPr>
          <p:nvPr>
            <p:ph type="sldNum" sz="quarter" idx="12"/>
          </p:nvPr>
        </p:nvSpPr>
        <p:spPr/>
        <p:txBody>
          <a:bodyPr/>
          <a:lstStyle/>
          <a:p>
            <a:fld id="{7933A93A-FEAA-D341-9D16-B6FF9256CE3F}" type="slidenum">
              <a:rPr lang="sv-SE" smtClean="0"/>
              <a:t>‹#›</a:t>
            </a:fld>
            <a:endParaRPr lang="sv-SE"/>
          </a:p>
        </p:txBody>
      </p:sp>
    </p:spTree>
    <p:extLst>
      <p:ext uri="{BB962C8B-B14F-4D97-AF65-F5344CB8AC3E}">
        <p14:creationId xmlns:p14="http://schemas.microsoft.com/office/powerpoint/2010/main" val="2975246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E7561218-309E-AE1D-CB13-54D6AB7921F1}"/>
              </a:ext>
            </a:extLst>
          </p:cNvPr>
          <p:cNvSpPr>
            <a:spLocks noGrp="1"/>
          </p:cNvSpPr>
          <p:nvPr>
            <p:ph type="dt" sz="half" idx="10"/>
          </p:nvPr>
        </p:nvSpPr>
        <p:spPr/>
        <p:txBody>
          <a:bodyPr/>
          <a:lstStyle/>
          <a:p>
            <a:fld id="{51D7B48D-BFBD-BB4A-ACB1-CDF23BDF553D}" type="datetimeFigureOut">
              <a:rPr lang="sv-SE" smtClean="0"/>
              <a:t>2025-02-27</a:t>
            </a:fld>
            <a:endParaRPr lang="sv-SE"/>
          </a:p>
        </p:txBody>
      </p:sp>
      <p:sp>
        <p:nvSpPr>
          <p:cNvPr id="3" name="Platshållare för sidfot 2">
            <a:extLst>
              <a:ext uri="{FF2B5EF4-FFF2-40B4-BE49-F238E27FC236}">
                <a16:creationId xmlns:a16="http://schemas.microsoft.com/office/drawing/2014/main" id="{2734AAA6-3962-A4AB-AB40-589704AB4A15}"/>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5A754465-6D65-481E-3D36-E3C2BBA7D84D}"/>
              </a:ext>
            </a:extLst>
          </p:cNvPr>
          <p:cNvSpPr>
            <a:spLocks noGrp="1"/>
          </p:cNvSpPr>
          <p:nvPr>
            <p:ph type="sldNum" sz="quarter" idx="12"/>
          </p:nvPr>
        </p:nvSpPr>
        <p:spPr/>
        <p:txBody>
          <a:bodyPr/>
          <a:lstStyle/>
          <a:p>
            <a:fld id="{7933A93A-FEAA-D341-9D16-B6FF9256CE3F}" type="slidenum">
              <a:rPr lang="sv-SE" smtClean="0"/>
              <a:t>‹#›</a:t>
            </a:fld>
            <a:endParaRPr lang="sv-SE"/>
          </a:p>
        </p:txBody>
      </p:sp>
    </p:spTree>
    <p:extLst>
      <p:ext uri="{BB962C8B-B14F-4D97-AF65-F5344CB8AC3E}">
        <p14:creationId xmlns:p14="http://schemas.microsoft.com/office/powerpoint/2010/main" val="3165214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6CD06-AA73-F55D-03DD-34D7E4478595}"/>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BD8F1B79-19E4-92B3-5BFE-05E00DA64E6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150A15D0-F803-7133-85AA-BBE8AF5258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FEBBB116-1EED-EE09-EB88-25E3543F7A8C}"/>
              </a:ext>
            </a:extLst>
          </p:cNvPr>
          <p:cNvSpPr>
            <a:spLocks noGrp="1"/>
          </p:cNvSpPr>
          <p:nvPr>
            <p:ph type="dt" sz="half" idx="10"/>
          </p:nvPr>
        </p:nvSpPr>
        <p:spPr/>
        <p:txBody>
          <a:bodyPr/>
          <a:lstStyle/>
          <a:p>
            <a:fld id="{51D7B48D-BFBD-BB4A-ACB1-CDF23BDF553D}" type="datetimeFigureOut">
              <a:rPr lang="sv-SE" smtClean="0"/>
              <a:t>2025-02-27</a:t>
            </a:fld>
            <a:endParaRPr lang="sv-SE"/>
          </a:p>
        </p:txBody>
      </p:sp>
      <p:sp>
        <p:nvSpPr>
          <p:cNvPr id="6" name="Platshållare för sidfot 5">
            <a:extLst>
              <a:ext uri="{FF2B5EF4-FFF2-40B4-BE49-F238E27FC236}">
                <a16:creationId xmlns:a16="http://schemas.microsoft.com/office/drawing/2014/main" id="{5A49105F-9A3D-1752-820E-D31087D8EC20}"/>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2A95F882-6525-B9D0-4F48-4A089C863AE3}"/>
              </a:ext>
            </a:extLst>
          </p:cNvPr>
          <p:cNvSpPr>
            <a:spLocks noGrp="1"/>
          </p:cNvSpPr>
          <p:nvPr>
            <p:ph type="sldNum" sz="quarter" idx="12"/>
          </p:nvPr>
        </p:nvSpPr>
        <p:spPr/>
        <p:txBody>
          <a:bodyPr/>
          <a:lstStyle/>
          <a:p>
            <a:fld id="{7933A93A-FEAA-D341-9D16-B6FF9256CE3F}" type="slidenum">
              <a:rPr lang="sv-SE" smtClean="0"/>
              <a:t>‹#›</a:t>
            </a:fld>
            <a:endParaRPr lang="sv-SE"/>
          </a:p>
        </p:txBody>
      </p:sp>
    </p:spTree>
    <p:extLst>
      <p:ext uri="{BB962C8B-B14F-4D97-AF65-F5344CB8AC3E}">
        <p14:creationId xmlns:p14="http://schemas.microsoft.com/office/powerpoint/2010/main" val="17515165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129C68E-EEB5-60AF-2835-17D64FBC5EAE}"/>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9AFB38ED-DAFF-F3FA-DDF1-C8C01365397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C7682C4D-15BC-C6A2-5FB8-37D85C216C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316A44DA-F615-AEA3-23B6-F597FCABD1D4}"/>
              </a:ext>
            </a:extLst>
          </p:cNvPr>
          <p:cNvSpPr>
            <a:spLocks noGrp="1"/>
          </p:cNvSpPr>
          <p:nvPr>
            <p:ph type="dt" sz="half" idx="10"/>
          </p:nvPr>
        </p:nvSpPr>
        <p:spPr/>
        <p:txBody>
          <a:bodyPr/>
          <a:lstStyle/>
          <a:p>
            <a:fld id="{51D7B48D-BFBD-BB4A-ACB1-CDF23BDF553D}" type="datetimeFigureOut">
              <a:rPr lang="sv-SE" smtClean="0"/>
              <a:t>2025-02-27</a:t>
            </a:fld>
            <a:endParaRPr lang="sv-SE"/>
          </a:p>
        </p:txBody>
      </p:sp>
      <p:sp>
        <p:nvSpPr>
          <p:cNvPr id="6" name="Platshållare för sidfot 5">
            <a:extLst>
              <a:ext uri="{FF2B5EF4-FFF2-40B4-BE49-F238E27FC236}">
                <a16:creationId xmlns:a16="http://schemas.microsoft.com/office/drawing/2014/main" id="{3A8765B0-E833-0A24-A867-22EEE8B2A6FC}"/>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2183D0E4-8082-4323-9CB9-FC1A89CA9F87}"/>
              </a:ext>
            </a:extLst>
          </p:cNvPr>
          <p:cNvSpPr>
            <a:spLocks noGrp="1"/>
          </p:cNvSpPr>
          <p:nvPr>
            <p:ph type="sldNum" sz="quarter" idx="12"/>
          </p:nvPr>
        </p:nvSpPr>
        <p:spPr/>
        <p:txBody>
          <a:bodyPr/>
          <a:lstStyle/>
          <a:p>
            <a:fld id="{7933A93A-FEAA-D341-9D16-B6FF9256CE3F}" type="slidenum">
              <a:rPr lang="sv-SE" smtClean="0"/>
              <a:t>‹#›</a:t>
            </a:fld>
            <a:endParaRPr lang="sv-SE"/>
          </a:p>
        </p:txBody>
      </p:sp>
    </p:spTree>
    <p:extLst>
      <p:ext uri="{BB962C8B-B14F-4D97-AF65-F5344CB8AC3E}">
        <p14:creationId xmlns:p14="http://schemas.microsoft.com/office/powerpoint/2010/main" val="10704985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em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A93A2EFC-5A08-12F3-2852-DA92881045A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0B25BFF1-DD0E-EB1C-7BDF-2E4A856C6AE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AF6B8464-324A-BB53-2904-623FF64AE53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1D7B48D-BFBD-BB4A-ACB1-CDF23BDF553D}" type="datetimeFigureOut">
              <a:rPr lang="sv-SE" smtClean="0"/>
              <a:t>2025-02-27</a:t>
            </a:fld>
            <a:endParaRPr lang="sv-SE"/>
          </a:p>
        </p:txBody>
      </p:sp>
      <p:sp>
        <p:nvSpPr>
          <p:cNvPr id="5" name="Platshållare för sidfot 4">
            <a:extLst>
              <a:ext uri="{FF2B5EF4-FFF2-40B4-BE49-F238E27FC236}">
                <a16:creationId xmlns:a16="http://schemas.microsoft.com/office/drawing/2014/main" id="{00116384-0031-918D-3847-2B62A2B679C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sv-SE"/>
          </a:p>
        </p:txBody>
      </p:sp>
      <p:sp>
        <p:nvSpPr>
          <p:cNvPr id="6" name="Platshållare för bildnummer 5">
            <a:extLst>
              <a:ext uri="{FF2B5EF4-FFF2-40B4-BE49-F238E27FC236}">
                <a16:creationId xmlns:a16="http://schemas.microsoft.com/office/drawing/2014/main" id="{26BFFAB2-6C10-9A4A-8D7B-4B86E4B966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933A93A-FEAA-D341-9D16-B6FF9256CE3F}" type="slidenum">
              <a:rPr lang="sv-SE" smtClean="0"/>
              <a:t>‹#›</a:t>
            </a:fld>
            <a:endParaRPr lang="sv-SE"/>
          </a:p>
        </p:txBody>
      </p:sp>
    </p:spTree>
    <p:extLst>
      <p:ext uri="{BB962C8B-B14F-4D97-AF65-F5344CB8AC3E}">
        <p14:creationId xmlns:p14="http://schemas.microsoft.com/office/powerpoint/2010/main" val="6788574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10E7C12B-5B13-4C4A-B1B9-5D67BC8D89EC}"/>
              </a:ext>
            </a:extLst>
          </p:cNvPr>
          <p:cNvSpPr>
            <a:spLocks noGrp="1"/>
          </p:cNvSpPr>
          <p:nvPr>
            <p:ph type="title"/>
          </p:nvPr>
        </p:nvSpPr>
        <p:spPr>
          <a:xfrm>
            <a:off x="720000" y="684000"/>
            <a:ext cx="10764000" cy="1152000"/>
          </a:xfrm>
          <a:prstGeom prst="rect">
            <a:avLst/>
          </a:prstGeom>
        </p:spPr>
        <p:txBody>
          <a:bodyPr vert="horz" lIns="0" tIns="0" rIns="0" bIns="0" rtlCol="0" anchor="t">
            <a:no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BC2594FA-28C9-442B-A827-19AA47EA4817}"/>
              </a:ext>
            </a:extLst>
          </p:cNvPr>
          <p:cNvSpPr>
            <a:spLocks noGrp="1"/>
          </p:cNvSpPr>
          <p:nvPr>
            <p:ph type="body" idx="1"/>
          </p:nvPr>
        </p:nvSpPr>
        <p:spPr>
          <a:xfrm>
            <a:off x="719999" y="2016001"/>
            <a:ext cx="10776676" cy="4248000"/>
          </a:xfrm>
          <a:prstGeom prst="rect">
            <a:avLst/>
          </a:prstGeom>
        </p:spPr>
        <p:txBody>
          <a:bodyPr vert="horz" lIns="0" tIns="0" rIns="0" bIns="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F6374B54-2667-419A-B0CC-67C2B2901D0F}"/>
              </a:ext>
            </a:extLst>
          </p:cNvPr>
          <p:cNvSpPr>
            <a:spLocks noGrp="1"/>
          </p:cNvSpPr>
          <p:nvPr>
            <p:ph type="dt" sz="half" idx="2"/>
          </p:nvPr>
        </p:nvSpPr>
        <p:spPr>
          <a:xfrm>
            <a:off x="720000" y="6338057"/>
            <a:ext cx="1440000" cy="252000"/>
          </a:xfrm>
          <a:prstGeom prst="rect">
            <a:avLst/>
          </a:prstGeom>
        </p:spPr>
        <p:txBody>
          <a:bodyPr vert="horz" wrap="none" lIns="0" tIns="0" rIns="0" bIns="0" rtlCol="0" anchor="ctr"/>
          <a:lstStyle>
            <a:lvl1pPr algn="l">
              <a:defRPr sz="1050">
                <a:solidFill>
                  <a:schemeClr val="tx1"/>
                </a:solidFill>
              </a:defRPr>
            </a:lvl1pPr>
          </a:lstStyle>
          <a:p>
            <a:fld id="{2E23CE45-65F4-4BA4-A43F-C17052C92EBD}" type="datetime1">
              <a:rPr lang="sv-SE" smtClean="0"/>
              <a:t>2025-02-27</a:t>
            </a:fld>
            <a:endParaRPr lang="sv-SE"/>
          </a:p>
        </p:txBody>
      </p:sp>
      <p:sp>
        <p:nvSpPr>
          <p:cNvPr id="5" name="Platshållare för sidfot 4">
            <a:extLst>
              <a:ext uri="{FF2B5EF4-FFF2-40B4-BE49-F238E27FC236}">
                <a16:creationId xmlns:a16="http://schemas.microsoft.com/office/drawing/2014/main" id="{E15C53DF-BAFD-4CE7-BB18-E6C757A07962}"/>
              </a:ext>
            </a:extLst>
          </p:cNvPr>
          <p:cNvSpPr>
            <a:spLocks noGrp="1"/>
          </p:cNvSpPr>
          <p:nvPr>
            <p:ph type="ftr" sz="quarter" idx="3"/>
          </p:nvPr>
        </p:nvSpPr>
        <p:spPr>
          <a:xfrm>
            <a:off x="2503307" y="6338057"/>
            <a:ext cx="7199999" cy="252000"/>
          </a:xfrm>
          <a:prstGeom prst="rect">
            <a:avLst/>
          </a:prstGeom>
        </p:spPr>
        <p:txBody>
          <a:bodyPr vert="horz" wrap="none" lIns="0" tIns="0" rIns="0" bIns="0" rtlCol="0" anchor="ctr"/>
          <a:lstStyle>
            <a:lvl1pPr algn="ctr">
              <a:defRPr sz="1050">
                <a:solidFill>
                  <a:schemeClr val="tx1"/>
                </a:solidFill>
              </a:defRPr>
            </a:lvl1pPr>
          </a:lstStyle>
          <a:p>
            <a:endParaRPr lang="sv-SE"/>
          </a:p>
        </p:txBody>
      </p:sp>
      <p:sp>
        <p:nvSpPr>
          <p:cNvPr id="6" name="Platshållare för bildnummer 5">
            <a:extLst>
              <a:ext uri="{FF2B5EF4-FFF2-40B4-BE49-F238E27FC236}">
                <a16:creationId xmlns:a16="http://schemas.microsoft.com/office/drawing/2014/main" id="{2DBC6CD5-D5DC-4C66-B563-2F1B8A86090E}"/>
              </a:ext>
            </a:extLst>
          </p:cNvPr>
          <p:cNvSpPr>
            <a:spLocks noGrp="1"/>
          </p:cNvSpPr>
          <p:nvPr>
            <p:ph type="sldNum" sz="quarter" idx="4"/>
          </p:nvPr>
        </p:nvSpPr>
        <p:spPr>
          <a:xfrm>
            <a:off x="10416674" y="360000"/>
            <a:ext cx="1080000" cy="180000"/>
          </a:xfrm>
          <a:prstGeom prst="rect">
            <a:avLst/>
          </a:prstGeom>
        </p:spPr>
        <p:txBody>
          <a:bodyPr vert="horz" wrap="none" lIns="0" tIns="0" rIns="0" bIns="0" rtlCol="0" anchor="ctr"/>
          <a:lstStyle>
            <a:lvl1pPr algn="r">
              <a:defRPr sz="1050">
                <a:solidFill>
                  <a:schemeClr val="tx1"/>
                </a:solidFill>
              </a:defRPr>
            </a:lvl1pPr>
          </a:lstStyle>
          <a:p>
            <a:fld id="{816D8A95-8C42-4804-8232-A3A319B782A3}" type="slidenum">
              <a:rPr lang="sv-SE" smtClean="0"/>
              <a:pPr/>
              <a:t>‹#›</a:t>
            </a:fld>
            <a:endParaRPr lang="sv-SE"/>
          </a:p>
        </p:txBody>
      </p:sp>
      <p:pic>
        <p:nvPicPr>
          <p:cNvPr id="11" name="Picture 11">
            <a:extLst>
              <a:ext uri="{FF2B5EF4-FFF2-40B4-BE49-F238E27FC236}">
                <a16:creationId xmlns:a16="http://schemas.microsoft.com/office/drawing/2014/main" id="{10E17E77-D4F9-44EF-B593-E3A89F1ACF48}"/>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0633031" y="5602397"/>
            <a:ext cx="900000" cy="900517"/>
          </a:xfrm>
          <a:prstGeom prst="rect">
            <a:avLst/>
          </a:prstGeom>
        </p:spPr>
      </p:pic>
    </p:spTree>
    <p:extLst>
      <p:ext uri="{BB962C8B-B14F-4D97-AF65-F5344CB8AC3E}">
        <p14:creationId xmlns:p14="http://schemas.microsoft.com/office/powerpoint/2010/main" val="21748921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ftr="0" dt="0"/>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22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1200"/>
        </a:spcBef>
        <a:buFont typeface="Arial" panose="020B0604020202020204" pitchFamily="34" charset="0"/>
        <a:buChar char="•"/>
        <a:defRPr sz="2200" kern="1200">
          <a:solidFill>
            <a:schemeClr val="tx1"/>
          </a:solidFill>
          <a:latin typeface="+mn-lt"/>
          <a:ea typeface="+mn-ea"/>
          <a:cs typeface="+mn-cs"/>
        </a:defRPr>
      </a:lvl2pPr>
      <a:lvl3pPr marL="114300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6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400"/>
        </a:spcBef>
        <a:buFont typeface="Arial" panose="020B0604020202020204" pitchFamily="34" charset="0"/>
        <a:buChar char="•"/>
        <a:defRPr sz="105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438">
          <p15:clr>
            <a:srgbClr val="F26B43"/>
          </p15:clr>
        </p15:guide>
        <p15:guide id="4" pos="7242">
          <p15:clr>
            <a:srgbClr val="F26B43"/>
          </p15:clr>
        </p15:guide>
        <p15:guide id="5" orient="horz" pos="427">
          <p15:clr>
            <a:srgbClr val="F26B43"/>
          </p15:clr>
        </p15:guide>
        <p15:guide id="6" orient="horz" pos="1162">
          <p15:clr>
            <a:srgbClr val="F26B43"/>
          </p15:clr>
        </p15:guide>
        <p15:guide id="7" orient="horz" pos="1266">
          <p15:clr>
            <a:srgbClr val="F26B43"/>
          </p15:clr>
        </p15:guide>
        <p15:guide id="8" orient="horz" pos="3947">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560A13A-DB3F-4AD5-B6AF-BDA0278A0A39}" type="datetimeFigureOut">
              <a:rPr lang="sv-SE" smtClean="0"/>
              <a:t>2025-02-27</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7C2F05B-BAF9-488D-83DE-20A7CCFAC190}" type="slidenum">
              <a:rPr lang="sv-SE" smtClean="0"/>
              <a:t>‹#›</a:t>
            </a:fld>
            <a:endParaRPr lang="sv-SE"/>
          </a:p>
        </p:txBody>
      </p:sp>
    </p:spTree>
    <p:extLst>
      <p:ext uri="{BB962C8B-B14F-4D97-AF65-F5344CB8AC3E}">
        <p14:creationId xmlns:p14="http://schemas.microsoft.com/office/powerpoint/2010/main" val="552049353"/>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30.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5F5ED"/>
        </a:solidFill>
        <a:effectLst/>
      </p:bgPr>
    </p:bg>
    <p:spTree>
      <p:nvGrpSpPr>
        <p:cNvPr id="1" name="">
          <a:extLst>
            <a:ext uri="{FF2B5EF4-FFF2-40B4-BE49-F238E27FC236}">
              <a16:creationId xmlns:a16="http://schemas.microsoft.com/office/drawing/2014/main" id="{7CD6204D-944F-F218-779A-BF72D8B0E235}"/>
            </a:ext>
          </a:extLst>
        </p:cNvPr>
        <p:cNvGrpSpPr/>
        <p:nvPr/>
      </p:nvGrpSpPr>
      <p:grpSpPr>
        <a:xfrm>
          <a:off x="0" y="0"/>
          <a:ext cx="0" cy="0"/>
          <a:chOff x="0" y="0"/>
          <a:chExt cx="0" cy="0"/>
        </a:xfrm>
      </p:grpSpPr>
      <p:sp>
        <p:nvSpPr>
          <p:cNvPr id="3" name="Rubrik 2">
            <a:extLst>
              <a:ext uri="{FF2B5EF4-FFF2-40B4-BE49-F238E27FC236}">
                <a16:creationId xmlns:a16="http://schemas.microsoft.com/office/drawing/2014/main" id="{D85923F7-DBA7-61D2-D976-0BDCCFEBB2BB}"/>
              </a:ext>
            </a:extLst>
          </p:cNvPr>
          <p:cNvSpPr>
            <a:spLocks noGrp="1"/>
          </p:cNvSpPr>
          <p:nvPr>
            <p:ph type="title"/>
          </p:nvPr>
        </p:nvSpPr>
        <p:spPr>
          <a:xfrm>
            <a:off x="1415173" y="2853000"/>
            <a:ext cx="9361653" cy="1152000"/>
          </a:xfrm>
        </p:spPr>
        <p:txBody>
          <a:bodyPr anchor="ctr"/>
          <a:lstStyle/>
          <a:p>
            <a:r>
              <a:rPr lang="sv-SE">
                <a:solidFill>
                  <a:schemeClr val="accent1"/>
                </a:solidFill>
              </a:rPr>
              <a:t>Styrelsens spelregler för samarbete</a:t>
            </a:r>
          </a:p>
        </p:txBody>
      </p:sp>
      <p:sp>
        <p:nvSpPr>
          <p:cNvPr id="4" name="Platshållare för text 3">
            <a:extLst>
              <a:ext uri="{FF2B5EF4-FFF2-40B4-BE49-F238E27FC236}">
                <a16:creationId xmlns:a16="http://schemas.microsoft.com/office/drawing/2014/main" id="{B77E1A3B-9C37-EE09-AEDB-59037E866A08}"/>
              </a:ext>
            </a:extLst>
          </p:cNvPr>
          <p:cNvSpPr>
            <a:spLocks noGrp="1"/>
          </p:cNvSpPr>
          <p:nvPr>
            <p:ph type="body" sz="quarter" idx="13"/>
          </p:nvPr>
        </p:nvSpPr>
        <p:spPr/>
        <p:txBody>
          <a:bodyPr/>
          <a:lstStyle/>
          <a:p>
            <a:endParaRPr lang="sv-SE"/>
          </a:p>
        </p:txBody>
      </p:sp>
    </p:spTree>
    <p:extLst>
      <p:ext uri="{BB962C8B-B14F-4D97-AF65-F5344CB8AC3E}">
        <p14:creationId xmlns:p14="http://schemas.microsoft.com/office/powerpoint/2010/main" val="1810250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01D36E9-F9F6-62FC-DBED-346FD4CF6806}"/>
              </a:ext>
            </a:extLst>
          </p:cNvPr>
          <p:cNvSpPr>
            <a:spLocks noGrp="1"/>
          </p:cNvSpPr>
          <p:nvPr>
            <p:ph type="title"/>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3600" dirty="0">
                <a:solidFill>
                  <a:schemeClr val="accent1"/>
                </a:solidFill>
              </a:rPr>
              <a:t>Spelregler för samarbete</a:t>
            </a:r>
            <a:br>
              <a:rPr lang="sv-SE" dirty="0"/>
            </a:br>
            <a:r>
              <a:rPr kumimoji="0" lang="sv-SE" sz="2400" b="1" i="1" u="none" strike="noStrike" kern="1200" cap="none" spc="0" normalizeH="0" baseline="0" noProof="0" dirty="0">
                <a:ln>
                  <a:noFill/>
                </a:ln>
                <a:solidFill>
                  <a:prstClr val="black"/>
                </a:solidFill>
                <a:effectLst/>
                <a:uLnTx/>
                <a:uFillTx/>
                <a:latin typeface="+mn-lt"/>
                <a:ea typeface="+mn-ea"/>
                <a:cs typeface="+mn-cs"/>
              </a:rPr>
              <a:t>Hur ska vi bemöta och samarbeta med varandra?</a:t>
            </a:r>
            <a:br>
              <a:rPr kumimoji="0" lang="sv-SE" sz="1600" b="1" i="1" u="none" strike="noStrike" kern="1200" cap="none" spc="0" normalizeH="0" baseline="0" noProof="0" dirty="0">
                <a:ln>
                  <a:noFill/>
                </a:ln>
                <a:solidFill>
                  <a:prstClr val="black"/>
                </a:solidFill>
                <a:effectLst/>
                <a:uLnTx/>
                <a:uFillTx/>
                <a:latin typeface="+mn-lt"/>
                <a:ea typeface="+mn-ea"/>
                <a:cs typeface="+mn-cs"/>
              </a:rPr>
            </a:br>
            <a:br>
              <a:rPr lang="en-SE" sz="2400" b="1" i="1">
                <a:latin typeface="+mn-lt"/>
              </a:rPr>
            </a:br>
            <a:endParaRPr lang="en-SE" b="1">
              <a:latin typeface="+mn-lt"/>
            </a:endParaRPr>
          </a:p>
        </p:txBody>
      </p:sp>
      <p:sp>
        <p:nvSpPr>
          <p:cNvPr id="3" name="Platshållare för innehåll 2">
            <a:extLst>
              <a:ext uri="{FF2B5EF4-FFF2-40B4-BE49-F238E27FC236}">
                <a16:creationId xmlns:a16="http://schemas.microsoft.com/office/drawing/2014/main" id="{F635CF68-2DFF-5898-5BCB-8F26EED8CD34}"/>
              </a:ext>
            </a:extLst>
          </p:cNvPr>
          <p:cNvSpPr>
            <a:spLocks noGrp="1"/>
          </p:cNvSpPr>
          <p:nvPr>
            <p:ph idx="1"/>
          </p:nvPr>
        </p:nvSpPr>
        <p:spPr>
          <a:xfrm>
            <a:off x="719999" y="2083733"/>
            <a:ext cx="10104883" cy="4248000"/>
          </a:xfrm>
        </p:spPr>
        <p:txBody>
          <a:bodyPr>
            <a:noAutofit/>
          </a:bodyPr>
          <a:lstStyle/>
          <a:p>
            <a:pPr algn="l">
              <a:buFont typeface="Wingdings" panose="05000000000000000000" pitchFamily="2" charset="2"/>
              <a:buChar char="§"/>
            </a:pPr>
            <a:r>
              <a:rPr lang="sv-SE" sz="2400" i="0" u="none" strike="noStrike" baseline="0" dirty="0"/>
              <a:t>Alla grupper har interna normer/spelregler – men oftast är det inget vi har kommit överens om</a:t>
            </a:r>
          </a:p>
          <a:p>
            <a:pPr algn="l">
              <a:buFont typeface="Wingdings" panose="05000000000000000000" pitchFamily="2" charset="2"/>
              <a:buChar char="§"/>
            </a:pPr>
            <a:r>
              <a:rPr lang="sv-SE" sz="2400" dirty="0"/>
              <a:t>Att uttryckligen komma överens om normer bidrar till att förebygga frustration och irritation </a:t>
            </a:r>
          </a:p>
          <a:p>
            <a:pPr algn="l">
              <a:buFont typeface="Wingdings" panose="05000000000000000000" pitchFamily="2" charset="2"/>
              <a:buChar char="§"/>
            </a:pPr>
            <a:r>
              <a:rPr lang="sv-SE" sz="2400" dirty="0"/>
              <a:t>Spelregler ska godtas av alla – och är allas ansvar</a:t>
            </a:r>
            <a:endParaRPr lang="en-SE" sz="2400"/>
          </a:p>
        </p:txBody>
      </p:sp>
      <p:sp>
        <p:nvSpPr>
          <p:cNvPr id="4" name="textruta 3">
            <a:extLst>
              <a:ext uri="{FF2B5EF4-FFF2-40B4-BE49-F238E27FC236}">
                <a16:creationId xmlns:a16="http://schemas.microsoft.com/office/drawing/2014/main" id="{E5393B42-DA5D-AFC8-C790-37A7C4D3D65C}"/>
              </a:ext>
            </a:extLst>
          </p:cNvPr>
          <p:cNvSpPr txBox="1"/>
          <p:nvPr/>
        </p:nvSpPr>
        <p:spPr>
          <a:xfrm rot="5400000">
            <a:off x="9305174" y="2480155"/>
            <a:ext cx="4133204" cy="400110"/>
          </a:xfrm>
          <a:prstGeom prst="rect">
            <a:avLst/>
          </a:prstGeom>
          <a:noFill/>
        </p:spPr>
        <p:txBody>
          <a:bodyPr wrap="square">
            <a:spAutoFit/>
          </a:bodyPr>
          <a:lstStyle>
            <a:defPPr>
              <a:defRPr lang="sv-SE"/>
            </a:defPPr>
            <a:lvl1pPr>
              <a:defRPr sz="2000" b="1">
                <a:solidFill>
                  <a:srgbClr val="EC1A24"/>
                </a:solidFill>
                <a:latin typeface="Libre Franklin" pitchFamily="2" charset="77"/>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000" b="1" i="0" u="none" strike="noStrike" kern="1200" cap="none" spc="0" normalizeH="0" baseline="0" noProof="0">
                <a:ln>
                  <a:noFill/>
                </a:ln>
                <a:solidFill>
                  <a:srgbClr val="EC1A24"/>
                </a:solidFill>
                <a:effectLst/>
                <a:uLnTx/>
                <a:uFillTx/>
                <a:latin typeface="Libre Franklin" pitchFamily="2" charset="77"/>
                <a:ea typeface="+mn-ea"/>
                <a:cs typeface="+mn-cs"/>
              </a:rPr>
              <a:t>Styrelseutbildning: ÖVNING</a:t>
            </a:r>
          </a:p>
        </p:txBody>
      </p:sp>
    </p:spTree>
    <p:extLst>
      <p:ext uri="{BB962C8B-B14F-4D97-AF65-F5344CB8AC3E}">
        <p14:creationId xmlns:p14="http://schemas.microsoft.com/office/powerpoint/2010/main" val="3335871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814978A-4E93-A6A9-24F5-DC5D5C2AF1B2}"/>
              </a:ext>
            </a:extLst>
          </p:cNvPr>
          <p:cNvSpPr>
            <a:spLocks noGrp="1"/>
          </p:cNvSpPr>
          <p:nvPr>
            <p:ph type="title"/>
          </p:nvPr>
        </p:nvSpPr>
        <p:spPr/>
        <p:txBody>
          <a:bodyPr/>
          <a:lstStyle/>
          <a:p>
            <a:r>
              <a:rPr lang="sv-SE" sz="3600" dirty="0">
                <a:solidFill>
                  <a:schemeClr val="accent1"/>
                </a:solidFill>
              </a:rPr>
              <a:t>Vad är en bra spelregel?</a:t>
            </a:r>
          </a:p>
        </p:txBody>
      </p:sp>
      <p:sp>
        <p:nvSpPr>
          <p:cNvPr id="3" name="Platshållare för innehåll 2">
            <a:extLst>
              <a:ext uri="{FF2B5EF4-FFF2-40B4-BE49-F238E27FC236}">
                <a16:creationId xmlns:a16="http://schemas.microsoft.com/office/drawing/2014/main" id="{0BBBCD54-D843-B2F1-F1BA-02638E1B2323}"/>
              </a:ext>
            </a:extLst>
          </p:cNvPr>
          <p:cNvSpPr>
            <a:spLocks noGrp="1"/>
          </p:cNvSpPr>
          <p:nvPr>
            <p:ph idx="1"/>
          </p:nvPr>
        </p:nvSpPr>
        <p:spPr>
          <a:xfrm>
            <a:off x="719999" y="2016001"/>
            <a:ext cx="10059370" cy="4248000"/>
          </a:xfrm>
        </p:spPr>
        <p:txBody>
          <a:bodyPr/>
          <a:lstStyle/>
          <a:p>
            <a:r>
              <a:rPr lang="sv-SE" dirty="0"/>
              <a:t>Var så konkret och specifikt som möjligt</a:t>
            </a:r>
          </a:p>
          <a:p>
            <a:r>
              <a:rPr lang="sv-SE" dirty="0"/>
              <a:t>Fokusera på beteende – hur vi gör</a:t>
            </a:r>
          </a:p>
          <a:p>
            <a:pPr marL="0" indent="0">
              <a:buNone/>
            </a:pPr>
            <a:r>
              <a:rPr lang="sv-SE" dirty="0"/>
              <a:t>	</a:t>
            </a:r>
            <a:r>
              <a:rPr lang="sv-SE" i="1" dirty="0"/>
              <a:t>”Alla hälsar på morgonen” </a:t>
            </a:r>
            <a:r>
              <a:rPr lang="sv-SE" dirty="0"/>
              <a:t>(konkret)</a:t>
            </a:r>
          </a:p>
          <a:p>
            <a:pPr marL="0" indent="0">
              <a:buNone/>
            </a:pPr>
            <a:r>
              <a:rPr lang="sv-SE" dirty="0"/>
              <a:t>	</a:t>
            </a:r>
            <a:r>
              <a:rPr lang="sv-SE" i="1" dirty="0"/>
              <a:t>”Vi är alltid artiga mot varandra” </a:t>
            </a:r>
            <a:r>
              <a:rPr lang="sv-SE" dirty="0"/>
              <a:t>(allmän och abstrakt)</a:t>
            </a:r>
          </a:p>
          <a:p>
            <a:r>
              <a:rPr lang="sv-SE" dirty="0"/>
              <a:t>Kontrollfråga: Märker vi om det händer eller om det </a:t>
            </a:r>
            <a:br>
              <a:rPr lang="sv-SE" dirty="0"/>
            </a:br>
            <a:r>
              <a:rPr lang="sv-SE" dirty="0"/>
              <a:t>inte händer?”</a:t>
            </a:r>
          </a:p>
        </p:txBody>
      </p:sp>
      <p:sp>
        <p:nvSpPr>
          <p:cNvPr id="4" name="textruta 3">
            <a:extLst>
              <a:ext uri="{FF2B5EF4-FFF2-40B4-BE49-F238E27FC236}">
                <a16:creationId xmlns:a16="http://schemas.microsoft.com/office/drawing/2014/main" id="{C7A52502-0BFC-FA1F-F2E1-F123947DA356}"/>
              </a:ext>
            </a:extLst>
          </p:cNvPr>
          <p:cNvSpPr txBox="1"/>
          <p:nvPr/>
        </p:nvSpPr>
        <p:spPr>
          <a:xfrm rot="5400000">
            <a:off x="9305174" y="2480155"/>
            <a:ext cx="4133204" cy="400110"/>
          </a:xfrm>
          <a:prstGeom prst="rect">
            <a:avLst/>
          </a:prstGeom>
          <a:noFill/>
        </p:spPr>
        <p:txBody>
          <a:bodyPr wrap="square">
            <a:spAutoFit/>
          </a:bodyPr>
          <a:lstStyle>
            <a:defPPr>
              <a:defRPr lang="sv-SE"/>
            </a:defPPr>
            <a:lvl1pPr>
              <a:defRPr sz="2000" b="1">
                <a:solidFill>
                  <a:srgbClr val="EC1A24"/>
                </a:solidFill>
                <a:latin typeface="Libre Franklin" pitchFamily="2" charset="77"/>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000" b="1" i="0" u="none" strike="noStrike" kern="1200" cap="none" spc="0" normalizeH="0" baseline="0" noProof="0">
                <a:ln>
                  <a:noFill/>
                </a:ln>
                <a:solidFill>
                  <a:srgbClr val="EC1A24"/>
                </a:solidFill>
                <a:effectLst/>
                <a:uLnTx/>
                <a:uFillTx/>
                <a:latin typeface="Libre Franklin" pitchFamily="2" charset="77"/>
                <a:ea typeface="+mn-ea"/>
                <a:cs typeface="+mn-cs"/>
              </a:rPr>
              <a:t>Styrelseutbildning: ÖVNING</a:t>
            </a:r>
          </a:p>
        </p:txBody>
      </p:sp>
    </p:spTree>
    <p:extLst>
      <p:ext uri="{BB962C8B-B14F-4D97-AF65-F5344CB8AC3E}">
        <p14:creationId xmlns:p14="http://schemas.microsoft.com/office/powerpoint/2010/main" val="4116930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15C92BE-D55A-4D1E-85B0-373598D5DBFB}"/>
              </a:ext>
            </a:extLst>
          </p:cNvPr>
          <p:cNvSpPr>
            <a:spLocks noGrp="1"/>
          </p:cNvSpPr>
          <p:nvPr>
            <p:ph type="title"/>
          </p:nvPr>
        </p:nvSpPr>
        <p:spPr>
          <a:xfrm>
            <a:off x="720000" y="684000"/>
            <a:ext cx="10764000" cy="1152000"/>
          </a:xfrm>
        </p:spPr>
        <p:txBody>
          <a:bodyPr anchor="t">
            <a:normAutofit/>
          </a:bodyPr>
          <a:lstStyle/>
          <a:p>
            <a:r>
              <a:rPr lang="sv-SE">
                <a:solidFill>
                  <a:schemeClr val="accent1"/>
                </a:solidFill>
              </a:rPr>
              <a:t>Övning: Fyra ord</a:t>
            </a:r>
            <a:endParaRPr lang="en-SE">
              <a:solidFill>
                <a:schemeClr val="accent1"/>
              </a:solidFill>
            </a:endParaRPr>
          </a:p>
        </p:txBody>
      </p:sp>
      <p:sp>
        <p:nvSpPr>
          <p:cNvPr id="3" name="Platshållare för innehåll 2">
            <a:extLst>
              <a:ext uri="{FF2B5EF4-FFF2-40B4-BE49-F238E27FC236}">
                <a16:creationId xmlns:a16="http://schemas.microsoft.com/office/drawing/2014/main" id="{E2CAEE68-3A4C-4F30-B4EB-72DA69269A20}"/>
              </a:ext>
            </a:extLst>
          </p:cNvPr>
          <p:cNvSpPr>
            <a:spLocks noGrp="1"/>
          </p:cNvSpPr>
          <p:nvPr>
            <p:ph sz="half" idx="1"/>
          </p:nvPr>
        </p:nvSpPr>
        <p:spPr>
          <a:xfrm>
            <a:off x="708000" y="1602072"/>
            <a:ext cx="5388000" cy="5032904"/>
          </a:xfrm>
        </p:spPr>
        <p:txBody>
          <a:bodyPr>
            <a:noAutofit/>
          </a:bodyPr>
          <a:lstStyle/>
          <a:p>
            <a:pPr marL="457200" indent="-457200">
              <a:buFont typeface="+mj-lt"/>
              <a:buAutoNum type="arabicPeriod"/>
            </a:pPr>
            <a:r>
              <a:rPr lang="sv-SE" dirty="0"/>
              <a:t>Skriv ner fyra spelregler som du tycker är viktiga för gruppen. Skriv endast en spelregel på varje post-it lapp.</a:t>
            </a:r>
          </a:p>
          <a:p>
            <a:pPr marL="457200" indent="-457200">
              <a:buFont typeface="+mj-lt"/>
              <a:buAutoNum type="arabicPeriod"/>
            </a:pPr>
            <a:r>
              <a:rPr lang="sv-SE" dirty="0"/>
              <a:t>Dela upp er i par; diskutera och kom överens om att behålla fyra spelregler och ta bort fyra spelregler. </a:t>
            </a:r>
          </a:p>
          <a:p>
            <a:pPr marL="457200" indent="-457200">
              <a:buFont typeface="+mj-lt"/>
              <a:buAutoNum type="arabicPeriod"/>
            </a:pPr>
            <a:r>
              <a:rPr lang="sv-SE" dirty="0"/>
              <a:t>Hitta ett annat par och gör om punkt 2.</a:t>
            </a:r>
          </a:p>
          <a:p>
            <a:pPr marL="457200" indent="-457200">
              <a:buFont typeface="+mj-lt"/>
              <a:buAutoNum type="arabicPeriod"/>
            </a:pPr>
            <a:r>
              <a:rPr lang="sv-SE" dirty="0"/>
              <a:t>Repetera tills styrelsen har ca 8-10 spelregler tillsammans</a:t>
            </a:r>
          </a:p>
        </p:txBody>
      </p:sp>
      <p:sp>
        <p:nvSpPr>
          <p:cNvPr id="5" name="Rektangel med rundade hörn 4">
            <a:extLst>
              <a:ext uri="{FF2B5EF4-FFF2-40B4-BE49-F238E27FC236}">
                <a16:creationId xmlns:a16="http://schemas.microsoft.com/office/drawing/2014/main" id="{CDBD5596-6B75-6E1F-CD64-E378BE50A14E}"/>
              </a:ext>
            </a:extLst>
          </p:cNvPr>
          <p:cNvSpPr/>
          <p:nvPr/>
        </p:nvSpPr>
        <p:spPr>
          <a:xfrm>
            <a:off x="10480431" y="5521569"/>
            <a:ext cx="1336431" cy="1113407"/>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600" b="0" i="0" u="none" strike="noStrike" kern="1200" cap="none" spc="0" normalizeH="0" baseline="0" noProof="0" dirty="0">
              <a:ln>
                <a:noFill/>
              </a:ln>
              <a:solidFill>
                <a:prstClr val="white"/>
              </a:solidFill>
              <a:effectLst/>
              <a:uLnTx/>
              <a:uFillTx/>
              <a:latin typeface="Libre Franklin Medium"/>
              <a:ea typeface="+mn-ea"/>
              <a:cs typeface="+mn-cs"/>
            </a:endParaRPr>
          </a:p>
        </p:txBody>
      </p:sp>
      <p:pic>
        <p:nvPicPr>
          <p:cNvPr id="1026" name="Picture 2" descr="Ord, begrepp och tips">
            <a:extLst>
              <a:ext uri="{FF2B5EF4-FFF2-40B4-BE49-F238E27FC236}">
                <a16:creationId xmlns:a16="http://schemas.microsoft.com/office/drawing/2014/main" id="{794E78FD-1D27-4A71-814C-4319A059DD6A}"/>
              </a:ext>
            </a:extLst>
          </p:cNvPr>
          <p:cNvPicPr>
            <a:picLocks noChangeAspect="1" noChangeArrowheads="1"/>
          </p:cNvPicPr>
          <p:nvPr/>
        </p:nvPicPr>
        <p:blipFill rotWithShape="1">
          <a:blip r:embed="rId3">
            <a:extLst>
              <a:ext uri="{28A0092B-C50C-407E-A947-70E740481C1C}">
                <a14:useLocalDpi xmlns:a14="http://schemas.microsoft.com/office/drawing/2010/main"/>
              </a:ext>
            </a:extLst>
          </a:blip>
          <a:srcRect l="12643" r="12643"/>
          <a:stretch/>
        </p:blipFill>
        <p:spPr bwMode="auto">
          <a:xfrm>
            <a:off x="6496428" y="736754"/>
            <a:ext cx="5130000" cy="5130000"/>
          </a:xfrm>
          <a:prstGeom prst="rect">
            <a:avLst/>
          </a:prstGeom>
          <a:solidFill>
            <a:srgbClr val="FFFFFF"/>
          </a:solidFill>
        </p:spPr>
      </p:pic>
    </p:spTree>
    <p:extLst>
      <p:ext uri="{BB962C8B-B14F-4D97-AF65-F5344CB8AC3E}">
        <p14:creationId xmlns:p14="http://schemas.microsoft.com/office/powerpoint/2010/main" val="4111694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44814C06-E393-F444-87EC-7E7790D8F073}"/>
              </a:ext>
            </a:extLst>
          </p:cNvPr>
          <p:cNvSpPr txBox="1"/>
          <p:nvPr/>
        </p:nvSpPr>
        <p:spPr>
          <a:xfrm>
            <a:off x="1287891" y="2038635"/>
            <a:ext cx="9616218" cy="9541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5600" b="1" i="0" u="none" strike="noStrike" kern="1200" cap="none" spc="0" normalizeH="0" baseline="0" noProof="0" dirty="0">
                <a:ln>
                  <a:noFill/>
                </a:ln>
                <a:solidFill>
                  <a:prstClr val="black"/>
                </a:solidFill>
                <a:effectLst/>
                <a:uLnTx/>
                <a:uFillTx/>
                <a:latin typeface="Libre Franklin Black" pitchFamily="2" charset="77"/>
                <a:ea typeface="+mn-ea"/>
                <a:cs typeface="+mn-cs"/>
              </a:rPr>
              <a:t>Lycka till!</a:t>
            </a:r>
          </a:p>
        </p:txBody>
      </p:sp>
      <p:pic>
        <p:nvPicPr>
          <p:cNvPr id="11" name="Bildobjekt 10">
            <a:extLst>
              <a:ext uri="{FF2B5EF4-FFF2-40B4-BE49-F238E27FC236}">
                <a16:creationId xmlns:a16="http://schemas.microsoft.com/office/drawing/2014/main" id="{775FACD6-D119-4EF1-E630-8FF7B5F035DD}"/>
              </a:ext>
            </a:extLst>
          </p:cNvPr>
          <p:cNvPicPr>
            <a:picLocks noChangeAspect="1"/>
          </p:cNvPicPr>
          <p:nvPr/>
        </p:nvPicPr>
        <p:blipFill>
          <a:blip r:embed="rId3"/>
          <a:stretch>
            <a:fillRect/>
          </a:stretch>
        </p:blipFill>
        <p:spPr>
          <a:xfrm>
            <a:off x="10164263" y="4977900"/>
            <a:ext cx="1080000" cy="1080000"/>
          </a:xfrm>
          <a:prstGeom prst="rect">
            <a:avLst/>
          </a:prstGeom>
        </p:spPr>
      </p:pic>
      <p:pic>
        <p:nvPicPr>
          <p:cNvPr id="3" name="Picture 8">
            <a:extLst>
              <a:ext uri="{FF2B5EF4-FFF2-40B4-BE49-F238E27FC236}">
                <a16:creationId xmlns:a16="http://schemas.microsoft.com/office/drawing/2014/main" id="{31F23D65-4202-B20B-1601-94FD1DA25DC6}"/>
              </a:ext>
            </a:extLst>
          </p:cNvPr>
          <p:cNvPicPr>
            <a:picLocks noChangeAspect="1"/>
          </p:cNvPicPr>
          <p:nvPr/>
        </p:nvPicPr>
        <p:blipFill>
          <a:blip r:embed="rId4">
            <a:duotone>
              <a:prstClr val="black"/>
              <a:schemeClr val="tx2">
                <a:tint val="45000"/>
                <a:satMod val="400000"/>
              </a:schemeClr>
            </a:duotone>
          </a:blip>
          <a:srcRect/>
          <a:stretch>
            <a:fillRect/>
          </a:stretch>
        </p:blipFill>
        <p:spPr>
          <a:xfrm rot="4300380">
            <a:off x="3060749" y="3357155"/>
            <a:ext cx="2055029" cy="740718"/>
          </a:xfrm>
          <a:prstGeom prst="rect">
            <a:avLst/>
          </a:prstGeom>
        </p:spPr>
      </p:pic>
      <p:sp>
        <p:nvSpPr>
          <p:cNvPr id="4" name="textruta 3">
            <a:extLst>
              <a:ext uri="{FF2B5EF4-FFF2-40B4-BE49-F238E27FC236}">
                <a16:creationId xmlns:a16="http://schemas.microsoft.com/office/drawing/2014/main" id="{24AEC139-F728-B88A-5860-EC70400FC9B6}"/>
              </a:ext>
            </a:extLst>
          </p:cNvPr>
          <p:cNvSpPr txBox="1"/>
          <p:nvPr/>
        </p:nvSpPr>
        <p:spPr>
          <a:xfrm>
            <a:off x="2793963" y="4819365"/>
            <a:ext cx="6526306" cy="1080000"/>
          </a:xfrm>
          <a:prstGeom prst="rect">
            <a:avLst/>
          </a:prstGeom>
          <a:noFill/>
        </p:spPr>
        <p:txBody>
          <a:bodyPr wrap="square"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2800" b="1" i="0" u="none" strike="noStrike" kern="1200" cap="none" spc="0" normalizeH="0" baseline="0" noProof="0" dirty="0">
                <a:ln>
                  <a:noFill/>
                </a:ln>
                <a:solidFill>
                  <a:srgbClr val="77AB93"/>
                </a:solidFill>
                <a:effectLst/>
                <a:uLnTx/>
                <a:uFillTx/>
                <a:latin typeface="Libre Franklin Black" pitchFamily="2" charset="77"/>
                <a:ea typeface="+mn-ea"/>
                <a:cs typeface="+mn-cs"/>
              </a:rPr>
              <a:t>Kolla gärna in de andra övningar och workshops som finns för styrelser på hemsidan.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2000" b="0" i="0" u="none" strike="noStrike" kern="1200" cap="none" spc="0" normalizeH="0" baseline="0" noProof="0" dirty="0">
              <a:ln>
                <a:noFill/>
              </a:ln>
              <a:solidFill>
                <a:prstClr val="black"/>
              </a:solidFill>
              <a:effectLst/>
              <a:uLnTx/>
              <a:uFillTx/>
              <a:latin typeface="Libre Franklin" pitchFamily="2" charset="77"/>
              <a:ea typeface="+mn-ea"/>
              <a:cs typeface="+mn-cs"/>
            </a:endParaRPr>
          </a:p>
        </p:txBody>
      </p:sp>
    </p:spTree>
    <p:extLst>
      <p:ext uri="{BB962C8B-B14F-4D97-AF65-F5344CB8AC3E}">
        <p14:creationId xmlns:p14="http://schemas.microsoft.com/office/powerpoint/2010/main" val="944630875"/>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Vänsterpartiet">
  <a:themeElements>
    <a:clrScheme name="V_Temafärger">
      <a:dk1>
        <a:sysClr val="windowText" lastClr="000000"/>
      </a:dk1>
      <a:lt1>
        <a:sysClr val="window" lastClr="FFFFFF"/>
      </a:lt1>
      <a:dk2>
        <a:srgbClr val="565656"/>
      </a:dk2>
      <a:lt2>
        <a:srgbClr val="EDEDED"/>
      </a:lt2>
      <a:accent1>
        <a:srgbClr val="ED1C24"/>
      </a:accent1>
      <a:accent2>
        <a:srgbClr val="000000"/>
      </a:accent2>
      <a:accent3>
        <a:srgbClr val="FFFFFF"/>
      </a:accent3>
      <a:accent4>
        <a:srgbClr val="406618"/>
      </a:accent4>
      <a:accent5>
        <a:srgbClr val="FAA61A"/>
      </a:accent5>
      <a:accent6>
        <a:srgbClr val="565656"/>
      </a:accent6>
      <a:hlink>
        <a:srgbClr val="0563C1"/>
      </a:hlink>
      <a:folHlink>
        <a:srgbClr val="954F72"/>
      </a:folHlink>
    </a:clrScheme>
    <a:fontScheme name="V_Temateckensnitt">
      <a:majorFont>
        <a:latin typeface="Libre Franklin Black"/>
        <a:ea typeface=""/>
        <a:cs typeface=""/>
      </a:majorFont>
      <a:minorFont>
        <a:latin typeface="Libre Franklin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olidFill>
            <a:schemeClr val="bg1"/>
          </a:solidFill>
        </a:ln>
      </a:spPr>
      <a:bodyPr rtlCol="0" anchor="ctr"/>
      <a:lstStyle>
        <a:defPPr algn="ctr">
          <a:defRPr sz="1600" dirty="0"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gn="l">
          <a:defRPr sz="1600" dirty="0" smtClean="0"/>
        </a:defPPr>
      </a:lstStyle>
    </a:txDef>
  </a:objectDefaults>
  <a:extraClrSchemeLst/>
  <a:extLst>
    <a:ext uri="{05A4C25C-085E-4340-85A3-A5531E510DB2}">
      <thm15:themeFamily xmlns:thm15="http://schemas.microsoft.com/office/thememl/2012/main" name="V_PowerPointmall.potx" id="{47DF8782-2B87-4413-9EF2-F22614A89809}" vid="{F829354A-DD3A-471A-83D6-4DC4443E7276}"/>
    </a:ext>
  </a:extLst>
</a:theme>
</file>

<file path=ppt/theme/theme3.xml><?xml version="1.0" encoding="utf-8"?>
<a:theme xmlns:a="http://schemas.openxmlformats.org/drawingml/2006/main" name="1_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TotalTime>
  <Words>936</Words>
  <Application>Microsoft Macintosh PowerPoint</Application>
  <PresentationFormat>Bredbild</PresentationFormat>
  <Paragraphs>94</Paragraphs>
  <Slides>5</Slides>
  <Notes>5</Notes>
  <HiddenSlides>0</HiddenSlides>
  <MMClips>0</MMClips>
  <ScaleCrop>false</ScaleCrop>
  <HeadingPairs>
    <vt:vector size="6" baseType="variant">
      <vt:variant>
        <vt:lpstr>Använt teckensnitt</vt:lpstr>
      </vt:variant>
      <vt:variant>
        <vt:i4>8</vt:i4>
      </vt:variant>
      <vt:variant>
        <vt:lpstr>Tema</vt:lpstr>
      </vt:variant>
      <vt:variant>
        <vt:i4>3</vt:i4>
      </vt:variant>
      <vt:variant>
        <vt:lpstr>Bildrubriker</vt:lpstr>
      </vt:variant>
      <vt:variant>
        <vt:i4>5</vt:i4>
      </vt:variant>
    </vt:vector>
  </HeadingPairs>
  <TitlesOfParts>
    <vt:vector size="16" baseType="lpstr">
      <vt:lpstr>Aptos</vt:lpstr>
      <vt:lpstr>Aptos Display</vt:lpstr>
      <vt:lpstr>Arial</vt:lpstr>
      <vt:lpstr>Calibri</vt:lpstr>
      <vt:lpstr>Libre Franklin</vt:lpstr>
      <vt:lpstr>Libre Franklin Black</vt:lpstr>
      <vt:lpstr>Libre Franklin Medium</vt:lpstr>
      <vt:lpstr>Wingdings</vt:lpstr>
      <vt:lpstr>Office-tema</vt:lpstr>
      <vt:lpstr>Vänsterpartiet</vt:lpstr>
      <vt:lpstr>1_Office-tema</vt:lpstr>
      <vt:lpstr>Styrelsens spelregler för samarbete</vt:lpstr>
      <vt:lpstr>Spelregler för samarbete Hur ska vi bemöta och samarbeta med varandra?  </vt:lpstr>
      <vt:lpstr>Vad är en bra spelregel?</vt:lpstr>
      <vt:lpstr>Övning: Fyra ord</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Niels Stöber</dc:creator>
  <cp:lastModifiedBy>Niels Stöber</cp:lastModifiedBy>
  <cp:revision>1</cp:revision>
  <dcterms:created xsi:type="dcterms:W3CDTF">2025-02-26T21:21:26Z</dcterms:created>
  <dcterms:modified xsi:type="dcterms:W3CDTF">2025-02-27T05:54:20Z</dcterms:modified>
</cp:coreProperties>
</file>